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59" r:id="rId1"/>
    <p:sldMasterId id="21474838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2B57988-10D4-4D0D-A20C-F94F9F2914BA}">
  <a:tblStyle styleId="{B2B57988-10D4-4D0D-A20C-F94F9F2914B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EF8"/>
          </a:solidFill>
        </a:fill>
      </a:tcStyle>
    </a:wholeTbl>
    <a:band1H>
      <a:tcTxStyle b="off" i="off"/>
      <a:tcStyle>
        <a:tcBdr/>
        <a:fill>
          <a:solidFill>
            <a:srgbClr val="CADBF1"/>
          </a:solidFill>
        </a:fill>
      </a:tcStyle>
    </a:band1H>
    <a:band2H>
      <a:tcTxStyle b="off" i="off"/>
      <a:tcStyle>
        <a:tcBdr/>
      </a:tcStyle>
    </a:band2H>
    <a:band1V>
      <a:tcTxStyle b="off" i="off"/>
      <a:tcStyle>
        <a:tcBdr/>
        <a:fill>
          <a:solidFill>
            <a:srgbClr val="CADBF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634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4" name="Google Shape;10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672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6" name="Google Shape;1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67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4" name="Google Shape;1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182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2" name="Google Shape;1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333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0" name="Google Shape;1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374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57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6" name="Google Shape;1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551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8" name="Google Shape;1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966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6" name="Google Shape;12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1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9" name="Google Shape;1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95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2" name="Google Shape;12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998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9" name="Google Shape;10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3455334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8" name="Google Shape;1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41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46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6" name="Google Shape;1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421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4" name="Google Shape;12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5620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8454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727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7" name="Google Shape;12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69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0165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4" name="Google Shape;13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72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4" name="Google Shape;131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090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825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2" name="Google Shape;132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3" name="Google Shape;132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30</a:t>
            </a:fld>
            <a:endParaRPr/>
          </a:p>
        </p:txBody>
      </p:sp>
    </p:spTree>
    <p:extLst>
      <p:ext uri="{BB962C8B-B14F-4D97-AF65-F5344CB8AC3E}">
        <p14:creationId xmlns:p14="http://schemas.microsoft.com/office/powerpoint/2010/main" val="3230000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0" name="Google Shape;13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308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9" name="Google Shape;10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275414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1" name="Google Shape;10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878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4" name="Google Shape;10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165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6" name="Google Shape;10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36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2" name="Google Shape;10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91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4" name="Google Shape;11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651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1 - Right light vertical image">
  <p:cSld name="1_TITLE SLIDE 1 - Right light vertical image">
    <p:spTree>
      <p:nvGrpSpPr>
        <p:cNvPr id="1" name="Shape 24"/>
        <p:cNvGrpSpPr/>
        <p:nvPr/>
      </p:nvGrpSpPr>
      <p:grpSpPr>
        <a:xfrm>
          <a:off x="0" y="0"/>
          <a:ext cx="0" cy="0"/>
          <a:chOff x="0" y="0"/>
          <a:chExt cx="0" cy="0"/>
        </a:xfrm>
      </p:grpSpPr>
      <p:pic>
        <p:nvPicPr>
          <p:cNvPr id="25" name="Google Shape;25;p2"/>
          <p:cNvPicPr preferRelativeResize="0"/>
          <p:nvPr/>
        </p:nvPicPr>
        <p:blipFill rotWithShape="1">
          <a:blip r:embed="rId2">
            <a:alphaModFix/>
          </a:blip>
          <a:srcRect/>
          <a:stretch/>
        </p:blipFill>
        <p:spPr>
          <a:xfrm>
            <a:off x="2118" y="2119"/>
            <a:ext cx="2117" cy="2117"/>
          </a:xfrm>
          <a:prstGeom prst="rect">
            <a:avLst/>
          </a:prstGeom>
          <a:noFill/>
          <a:ln>
            <a:noFill/>
          </a:ln>
        </p:spPr>
      </p:pic>
      <p:pic>
        <p:nvPicPr>
          <p:cNvPr id="26" name="Google Shape;26;p2"/>
          <p:cNvPicPr preferRelativeResize="0"/>
          <p:nvPr/>
        </p:nvPicPr>
        <p:blipFill rotWithShape="1">
          <a:blip r:embed="rId3">
            <a:alphaModFix/>
          </a:blip>
          <a:srcRect/>
          <a:stretch/>
        </p:blipFill>
        <p:spPr>
          <a:xfrm>
            <a:off x="5766695" y="668867"/>
            <a:ext cx="6437376" cy="6136640"/>
          </a:xfrm>
          <a:prstGeom prst="rect">
            <a:avLst/>
          </a:prstGeom>
          <a:noFill/>
          <a:ln>
            <a:noFill/>
          </a:ln>
        </p:spPr>
      </p:pic>
      <p:pic>
        <p:nvPicPr>
          <p:cNvPr id="27" name="Google Shape;27;p2"/>
          <p:cNvPicPr preferRelativeResize="0"/>
          <p:nvPr/>
        </p:nvPicPr>
        <p:blipFill rotWithShape="1">
          <a:blip r:embed="rId2">
            <a:alphaModFix/>
          </a:blip>
          <a:srcRect/>
          <a:stretch/>
        </p:blipFill>
        <p:spPr>
          <a:xfrm>
            <a:off x="2118" y="2119"/>
            <a:ext cx="2117" cy="2117"/>
          </a:xfrm>
          <a:prstGeom prst="rect">
            <a:avLst/>
          </a:prstGeom>
          <a:noFill/>
          <a:ln>
            <a:noFill/>
          </a:ln>
        </p:spPr>
      </p:pic>
      <p:pic>
        <p:nvPicPr>
          <p:cNvPr id="28" name="Google Shape;28;p2"/>
          <p:cNvPicPr preferRelativeResize="0"/>
          <p:nvPr/>
        </p:nvPicPr>
        <p:blipFill rotWithShape="1">
          <a:blip r:embed="rId2">
            <a:alphaModFix/>
          </a:blip>
          <a:srcRect/>
          <a:stretch/>
        </p:blipFill>
        <p:spPr>
          <a:xfrm>
            <a:off x="2119" y="1589"/>
            <a:ext cx="1588" cy="1588"/>
          </a:xfrm>
          <a:prstGeom prst="rect">
            <a:avLst/>
          </a:prstGeom>
          <a:noFill/>
          <a:ln>
            <a:noFill/>
          </a:ln>
        </p:spPr>
      </p:pic>
      <p:sp>
        <p:nvSpPr>
          <p:cNvPr id="29" name="Google Shape;29;p2"/>
          <p:cNvSpPr/>
          <p:nvPr/>
        </p:nvSpPr>
        <p:spPr>
          <a:xfrm>
            <a:off x="997348"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 name="Google Shape;30;p2"/>
          <p:cNvGrpSpPr/>
          <p:nvPr/>
        </p:nvGrpSpPr>
        <p:grpSpPr>
          <a:xfrm>
            <a:off x="2120" y="-31889"/>
            <a:ext cx="12203831" cy="6881601"/>
            <a:chOff x="0" y="-1201"/>
            <a:chExt cx="9152875" cy="5161201"/>
          </a:xfrm>
        </p:grpSpPr>
        <p:pic>
          <p:nvPicPr>
            <p:cNvPr id="31" name="Google Shape;31;p2" descr="t1.png"/>
            <p:cNvPicPr preferRelativeResize="0"/>
            <p:nvPr/>
          </p:nvPicPr>
          <p:blipFill rotWithShape="1">
            <a:blip r:embed="rId4">
              <a:alphaModFix/>
            </a:blip>
            <a:srcRect r="47873"/>
            <a:stretch/>
          </p:blipFill>
          <p:spPr>
            <a:xfrm>
              <a:off x="0" y="-1200"/>
              <a:ext cx="4766100" cy="5161200"/>
            </a:xfrm>
            <a:prstGeom prst="rect">
              <a:avLst/>
            </a:prstGeom>
            <a:noFill/>
            <a:ln>
              <a:noFill/>
            </a:ln>
          </p:spPr>
        </p:pic>
        <p:pic>
          <p:nvPicPr>
            <p:cNvPr id="32" name="Google Shape;32;p2" descr="t1.png"/>
            <p:cNvPicPr preferRelativeResize="0"/>
            <p:nvPr/>
          </p:nvPicPr>
          <p:blipFill rotWithShape="1">
            <a:blip r:embed="rId4">
              <a:alphaModFix/>
            </a:blip>
            <a:srcRect l="51641" b="71834"/>
            <a:stretch/>
          </p:blipFill>
          <p:spPr>
            <a:xfrm>
              <a:off x="4475275" y="-1201"/>
              <a:ext cx="4677600" cy="1642800"/>
            </a:xfrm>
            <a:prstGeom prst="rect">
              <a:avLst/>
            </a:prstGeom>
            <a:noFill/>
            <a:ln>
              <a:noFill/>
            </a:ln>
          </p:spPr>
        </p:pic>
        <p:pic>
          <p:nvPicPr>
            <p:cNvPr id="33" name="Google Shape;33;p2" descr="t1.png"/>
            <p:cNvPicPr preferRelativeResize="0"/>
            <p:nvPr/>
          </p:nvPicPr>
          <p:blipFill rotWithShape="1">
            <a:blip r:embed="rId4">
              <a:alphaModFix/>
            </a:blip>
            <a:srcRect l="51641" t="59224"/>
            <a:stretch/>
          </p:blipFill>
          <p:spPr>
            <a:xfrm>
              <a:off x="4722050" y="3053875"/>
              <a:ext cx="4422000" cy="2106000"/>
            </a:xfrm>
            <a:prstGeom prst="rect">
              <a:avLst/>
            </a:prstGeom>
            <a:noFill/>
            <a:ln>
              <a:noFill/>
            </a:ln>
          </p:spPr>
        </p:pic>
      </p:grpSp>
      <p:sp>
        <p:nvSpPr>
          <p:cNvPr id="34" name="Google Shape;34;p2"/>
          <p:cNvSpPr/>
          <p:nvPr/>
        </p:nvSpPr>
        <p:spPr>
          <a:xfrm>
            <a:off x="433488" y="5370885"/>
            <a:ext cx="5664800" cy="1314400"/>
          </a:xfrm>
          <a:prstGeom prst="rect">
            <a:avLst/>
          </a:prstGeom>
          <a:noFill/>
          <a:ln w="9525" cap="flat" cmpd="sng">
            <a:solidFill>
              <a:srgbClr val="3760A4"/>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txBox="1"/>
          <p:nvPr/>
        </p:nvSpPr>
        <p:spPr>
          <a:xfrm>
            <a:off x="491976" y="5403381"/>
            <a:ext cx="3206000" cy="887600"/>
          </a:xfrm>
          <a:prstGeom prst="rect">
            <a:avLst/>
          </a:prstGeom>
          <a:noFill/>
          <a:ln>
            <a:noFill/>
          </a:ln>
        </p:spPr>
        <p:txBody>
          <a:bodyPr spcFirstLastPara="1" wrap="square" lIns="0" tIns="0" rIns="0" bIns="0" anchor="t" anchorCtr="0">
            <a:noAutofit/>
          </a:bodyPr>
          <a:lstStyle/>
          <a:p>
            <a:pPr marL="12700" marR="0" lvl="0" indent="0" algn="just" rtl="0">
              <a:lnSpc>
                <a:spcPct val="100000"/>
              </a:lnSpc>
              <a:spcBef>
                <a:spcPts val="0"/>
              </a:spcBef>
              <a:spcAft>
                <a:spcPts val="0"/>
              </a:spcAft>
              <a:buClr>
                <a:srgbClr val="3760A4"/>
              </a:buClr>
              <a:buSzPts val="600"/>
              <a:buFont typeface="Helvetica Neue"/>
              <a:buNone/>
            </a:pPr>
            <a:r>
              <a:rPr lang="en-GB" sz="800" b="0" i="0" u="none" strike="noStrike" cap="none">
                <a:solidFill>
                  <a:srgbClr val="3760A4"/>
                </a:solidFill>
                <a:latin typeface="Arial"/>
                <a:ea typeface="Arial"/>
                <a:cs typeface="Arial"/>
                <a:sym typeface="Arial"/>
              </a:rPr>
              <a:t>This document and the information contained herein is l’Air Liquide S.A. or one of its affiliates’ property. The document is confidential business information and may furthermore contain confidential technical information. It is provided to certain employees of the Air Liquide Group for their internal use exclusively in the course of their employment. Any reproduction or disclosure of all or part of this document to third parties is prohibited without the express written consent of an authorized representative within the Air Liquide Group. If you have received this document by mistake, please immediately notify the sender and destroy the original message.</a:t>
            </a:r>
            <a:endParaRPr sz="800" b="0" i="0" u="none" strike="noStrike" cap="none">
              <a:solidFill>
                <a:srgbClr val="000000"/>
              </a:solidFill>
              <a:latin typeface="Arial"/>
              <a:ea typeface="Arial"/>
              <a:cs typeface="Arial"/>
              <a:sym typeface="Arial"/>
            </a:endParaRPr>
          </a:p>
        </p:txBody>
      </p:sp>
      <p:sp>
        <p:nvSpPr>
          <p:cNvPr id="36" name="Google Shape;36;p2"/>
          <p:cNvSpPr txBox="1"/>
          <p:nvPr/>
        </p:nvSpPr>
        <p:spPr>
          <a:xfrm>
            <a:off x="339204" y="4712912"/>
            <a:ext cx="5568800" cy="56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50"/>
              <a:buFont typeface="Arial"/>
              <a:buNone/>
            </a:pPr>
            <a:endParaRPr sz="1000" b="0" i="0" u="none" strike="noStrike" cap="none">
              <a:solidFill>
                <a:srgbClr val="3760A4"/>
              </a:solidFill>
              <a:latin typeface="Arial"/>
              <a:ea typeface="Arial"/>
              <a:cs typeface="Arial"/>
              <a:sym typeface="Arial"/>
            </a:endParaRPr>
          </a:p>
          <a:p>
            <a:pPr marL="114300" marR="0" lvl="0" indent="0" algn="l" rtl="0">
              <a:lnSpc>
                <a:spcPct val="100000"/>
              </a:lnSpc>
              <a:spcBef>
                <a:spcPts val="0"/>
              </a:spcBef>
              <a:spcAft>
                <a:spcPts val="0"/>
              </a:spcAft>
              <a:buClr>
                <a:srgbClr val="3760A4"/>
              </a:buClr>
              <a:buSzPts val="850"/>
              <a:buFont typeface="Helvetica Neue"/>
              <a:buNone/>
            </a:pPr>
            <a:r>
              <a:rPr lang="en-GB" sz="1000" b="0" i="0" u="none" strike="noStrike" cap="none">
                <a:solidFill>
                  <a:srgbClr val="3760A4"/>
                </a:solidFill>
                <a:latin typeface="Arial"/>
                <a:ea typeface="Arial"/>
                <a:cs typeface="Arial"/>
                <a:sym typeface="Arial"/>
              </a:rPr>
              <a:t>Shanghai    •    2019</a:t>
            </a:r>
            <a:endParaRPr sz="10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3760A4"/>
              </a:buClr>
              <a:buSzPts val="850"/>
              <a:buFont typeface="Helvetica Neue"/>
              <a:buNone/>
            </a:pPr>
            <a:r>
              <a:rPr lang="en-GB" sz="1000" b="0" i="0" u="none" strike="noStrike" cap="none">
                <a:solidFill>
                  <a:srgbClr val="3760A4"/>
                </a:solidFill>
                <a:latin typeface="Arial"/>
                <a:ea typeface="Arial"/>
                <a:cs typeface="Arial"/>
                <a:sym typeface="Arial"/>
              </a:rPr>
              <a:t>Procurement Performance Team </a:t>
            </a:r>
            <a:r>
              <a:rPr lang="en-GB" sz="1000" b="0" i="0" u="none" strike="noStrike" cap="none">
                <a:solidFill>
                  <a:schemeClr val="dk1"/>
                </a:solidFill>
                <a:latin typeface="Arial"/>
                <a:ea typeface="Arial"/>
                <a:cs typeface="Arial"/>
                <a:sym typeface="Arial"/>
              </a:rPr>
              <a:t>  •  </a:t>
            </a:r>
            <a:r>
              <a:rPr lang="en-GB" sz="1000" b="0" i="0" u="none" strike="noStrike" cap="none">
                <a:solidFill>
                  <a:srgbClr val="3760A4"/>
                </a:solidFill>
                <a:latin typeface="Arial"/>
                <a:ea typeface="Arial"/>
                <a:cs typeface="Arial"/>
                <a:sym typeface="Arial"/>
              </a:rPr>
              <a:t> APAC  Hub Procurement    </a:t>
            </a:r>
            <a:endParaRPr sz="1000" b="0" i="0" u="none" strike="noStrike" cap="none">
              <a:solidFill>
                <a:srgbClr val="000000"/>
              </a:solidFill>
              <a:latin typeface="Arial"/>
              <a:ea typeface="Arial"/>
              <a:cs typeface="Arial"/>
              <a:sym typeface="Arial"/>
            </a:endParaRPr>
          </a:p>
        </p:txBody>
      </p:sp>
      <p:sp>
        <p:nvSpPr>
          <p:cNvPr id="37" name="Google Shape;37;p2"/>
          <p:cNvSpPr txBox="1"/>
          <p:nvPr/>
        </p:nvSpPr>
        <p:spPr>
          <a:xfrm>
            <a:off x="3920351" y="5402520"/>
            <a:ext cx="2048800" cy="12828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F6B222"/>
              </a:buClr>
              <a:buSzPts val="600"/>
              <a:buFont typeface="Helvetica Neue"/>
              <a:buNone/>
            </a:pPr>
            <a:r>
              <a:rPr lang="en-GB" sz="800" b="1" i="0" u="none" strike="noStrike" cap="none">
                <a:solidFill>
                  <a:srgbClr val="F6B222"/>
                </a:solidFill>
                <a:latin typeface="Roboto"/>
                <a:ea typeface="Roboto"/>
                <a:cs typeface="Roboto"/>
                <a:sym typeface="Roboto"/>
              </a:rPr>
              <a:t>DISTRIBUTION   LIST : </a:t>
            </a:r>
            <a:r>
              <a:rPr lang="en-GB" sz="800" b="0" i="0" u="none" strike="noStrike" cap="none">
                <a:solidFill>
                  <a:srgbClr val="3760A4"/>
                </a:solidFill>
                <a:latin typeface="Roboto"/>
                <a:ea typeface="Roboto"/>
                <a:cs typeface="Roboto"/>
                <a:sym typeface="Roboto"/>
              </a:rPr>
              <a:t>APAC  </a:t>
            </a:r>
            <a:endParaRPr sz="800" b="0" i="0" u="none" strike="noStrike" cap="none">
              <a:solidFill>
                <a:srgbClr val="3760A4"/>
              </a:solidFill>
              <a:latin typeface="Roboto"/>
              <a:ea typeface="Roboto"/>
              <a:cs typeface="Roboto"/>
              <a:sym typeface="Roboto"/>
            </a:endParaRPr>
          </a:p>
        </p:txBody>
      </p:sp>
      <p:pic>
        <p:nvPicPr>
          <p:cNvPr id="38" name="Google Shape;38;p2"/>
          <p:cNvPicPr preferRelativeResize="0"/>
          <p:nvPr/>
        </p:nvPicPr>
        <p:blipFill rotWithShape="1">
          <a:blip r:embed="rId5">
            <a:alphaModFix/>
          </a:blip>
          <a:srcRect/>
          <a:stretch/>
        </p:blipFill>
        <p:spPr>
          <a:xfrm>
            <a:off x="177411" y="570567"/>
            <a:ext cx="3195301" cy="976833"/>
          </a:xfrm>
          <a:prstGeom prst="rect">
            <a:avLst/>
          </a:prstGeom>
          <a:noFill/>
          <a:ln>
            <a:noFill/>
          </a:ln>
        </p:spPr>
      </p:pic>
      <p:pic>
        <p:nvPicPr>
          <p:cNvPr id="39" name="Google Shape;39;p2"/>
          <p:cNvPicPr preferRelativeResize="0"/>
          <p:nvPr/>
        </p:nvPicPr>
        <p:blipFill rotWithShape="1">
          <a:blip r:embed="rId6">
            <a:alphaModFix/>
          </a:blip>
          <a:srcRect/>
          <a:stretch/>
        </p:blipFill>
        <p:spPr>
          <a:xfrm>
            <a:off x="10613810" y="222553"/>
            <a:ext cx="897708" cy="348013"/>
          </a:xfrm>
          <a:prstGeom prst="rect">
            <a:avLst/>
          </a:prstGeom>
          <a:noFill/>
          <a:ln>
            <a:noFill/>
          </a:ln>
        </p:spPr>
      </p:pic>
      <p:pic>
        <p:nvPicPr>
          <p:cNvPr id="40" name="Google Shape;40;p2"/>
          <p:cNvPicPr preferRelativeResize="0"/>
          <p:nvPr/>
        </p:nvPicPr>
        <p:blipFill rotWithShape="1">
          <a:blip r:embed="rId7">
            <a:alphaModFix/>
          </a:blip>
          <a:srcRect t="4272" b="2042"/>
          <a:stretch/>
        </p:blipFill>
        <p:spPr>
          <a:xfrm>
            <a:off x="11644631" y="72599"/>
            <a:ext cx="478187" cy="5962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4_ONE COLUMN TEXT">
  <p:cSld name="134_ONE COLUMN 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AD WITH CENTER">
  <p:cSld name="QUAD WITH CENTER">
    <p:spTree>
      <p:nvGrpSpPr>
        <p:cNvPr id="1" name="Shape 456"/>
        <p:cNvGrpSpPr/>
        <p:nvPr/>
      </p:nvGrpSpPr>
      <p:grpSpPr>
        <a:xfrm>
          <a:off x="0" y="0"/>
          <a:ext cx="0" cy="0"/>
          <a:chOff x="0" y="0"/>
          <a:chExt cx="0" cy="0"/>
        </a:xfrm>
      </p:grpSpPr>
      <p:sp>
        <p:nvSpPr>
          <p:cNvPr id="457" name="Google Shape;457;p101"/>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101"/>
          <p:cNvSpPr>
            <a:spLocks noGrp="1"/>
          </p:cNvSpPr>
          <p:nvPr>
            <p:ph type="body" idx="1"/>
          </p:nvPr>
        </p:nvSpPr>
        <p:spPr>
          <a:xfrm>
            <a:off x="5276752" y="2906131"/>
            <a:ext cx="1588800" cy="1192053"/>
          </a:xfrm>
          <a:prstGeom prst="ellipse">
            <a:avLst/>
          </a:prstGeom>
          <a:solidFill>
            <a:schemeClr val="accent1"/>
          </a:solidFill>
          <a:ln>
            <a:noFill/>
          </a:ln>
        </p:spPr>
        <p:txBody>
          <a:bodyPr spcFirstLastPara="1" wrap="square" lIns="54000" tIns="54000" rIns="54000" bIns="54000" anchor="ctr" anchorCtr="1">
            <a:noAutofit/>
          </a:bodyPr>
          <a:lstStyle>
            <a:lvl1pPr marL="457200" lvl="0" indent="-228600" algn="ctr">
              <a:lnSpc>
                <a:spcPct val="100000"/>
              </a:lnSpc>
              <a:spcBef>
                <a:spcPts val="0"/>
              </a:spcBef>
              <a:spcAft>
                <a:spcPts val="0"/>
              </a:spcAft>
              <a:buSzPts val="1000"/>
              <a:buNone/>
              <a:defRPr sz="1400">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9" name="Google Shape;459;p101"/>
          <p:cNvSpPr txBox="1">
            <a:spLocks noGrp="1"/>
          </p:cNvSpPr>
          <p:nvPr>
            <p:ph type="body" idx="2"/>
          </p:nvPr>
        </p:nvSpPr>
        <p:spPr>
          <a:xfrm>
            <a:off x="1003347" y="12096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60" name="Google Shape;460;p101"/>
          <p:cNvSpPr/>
          <p:nvPr/>
        </p:nvSpPr>
        <p:spPr>
          <a:xfrm rot="-8100000">
            <a:off x="6683988" y="3949401"/>
            <a:ext cx="396053" cy="479796"/>
          </a:xfrm>
          <a:prstGeom prst="rightArrow">
            <a:avLst>
              <a:gd name="adj1" fmla="val 63333"/>
              <a:gd name="adj2" fmla="val 49582"/>
            </a:avLst>
          </a:prstGeom>
          <a:solidFill>
            <a:srgbClr val="0033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01"/>
          <p:cNvSpPr txBox="1"/>
          <p:nvPr/>
        </p:nvSpPr>
        <p:spPr>
          <a:xfrm rot="2700000">
            <a:off x="6790129" y="4081334"/>
            <a:ext cx="271685" cy="3038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462" name="Google Shape;462;p101"/>
          <p:cNvSpPr/>
          <p:nvPr/>
        </p:nvSpPr>
        <p:spPr>
          <a:xfrm rot="8100000" flipH="1">
            <a:off x="4999460" y="4014666"/>
            <a:ext cx="544073" cy="349264"/>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01"/>
          <p:cNvSpPr txBox="1"/>
          <p:nvPr/>
        </p:nvSpPr>
        <p:spPr>
          <a:xfrm rot="-2700000" flipH="1">
            <a:off x="5015511" y="4117458"/>
            <a:ext cx="434398" cy="2211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464" name="Google Shape;464;p101"/>
          <p:cNvSpPr txBox="1">
            <a:spLocks noGrp="1"/>
          </p:cNvSpPr>
          <p:nvPr>
            <p:ph type="body" idx="3"/>
          </p:nvPr>
        </p:nvSpPr>
        <p:spPr>
          <a:xfrm>
            <a:off x="1003347" y="39708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65" name="Google Shape;465;p101"/>
          <p:cNvSpPr txBox="1">
            <a:spLocks noGrp="1"/>
          </p:cNvSpPr>
          <p:nvPr>
            <p:ph type="body" idx="4"/>
          </p:nvPr>
        </p:nvSpPr>
        <p:spPr>
          <a:xfrm>
            <a:off x="7344001" y="12096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66" name="Google Shape;466;p101"/>
          <p:cNvSpPr txBox="1">
            <a:spLocks noGrp="1"/>
          </p:cNvSpPr>
          <p:nvPr>
            <p:ph type="body" idx="5"/>
          </p:nvPr>
        </p:nvSpPr>
        <p:spPr>
          <a:xfrm>
            <a:off x="7344001" y="3970800"/>
            <a:ext cx="3847695" cy="388800"/>
          </a:xfrm>
          <a:prstGeom prst="rect">
            <a:avLst/>
          </a:prstGeom>
          <a:solidFill>
            <a:srgbClr val="00338D"/>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67" name="Google Shape;467;p101"/>
          <p:cNvSpPr/>
          <p:nvPr/>
        </p:nvSpPr>
        <p:spPr>
          <a:xfrm rot="2700000">
            <a:off x="5081005" y="2605156"/>
            <a:ext cx="382279" cy="502740"/>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01"/>
          <p:cNvSpPr txBox="1"/>
          <p:nvPr/>
        </p:nvSpPr>
        <p:spPr>
          <a:xfrm rot="-8100000">
            <a:off x="5098580" y="2654879"/>
            <a:ext cx="262237" cy="31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469" name="Google Shape;469;p101"/>
          <p:cNvSpPr/>
          <p:nvPr/>
        </p:nvSpPr>
        <p:spPr>
          <a:xfrm rot="-2700000" flipH="1">
            <a:off x="6618791" y="2673544"/>
            <a:ext cx="525152" cy="365965"/>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01"/>
          <p:cNvSpPr txBox="1"/>
          <p:nvPr/>
        </p:nvSpPr>
        <p:spPr>
          <a:xfrm rot="8100000" flipH="1">
            <a:off x="6716865" y="2699989"/>
            <a:ext cx="410233" cy="231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471" name="Google Shape;471;p101"/>
          <p:cNvSpPr txBox="1">
            <a:spLocks noGrp="1"/>
          </p:cNvSpPr>
          <p:nvPr>
            <p:ph type="body" idx="6"/>
          </p:nvPr>
        </p:nvSpPr>
        <p:spPr>
          <a:xfrm>
            <a:off x="1003347" y="1598400"/>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72" name="Google Shape;472;p101"/>
          <p:cNvSpPr txBox="1">
            <a:spLocks noGrp="1"/>
          </p:cNvSpPr>
          <p:nvPr>
            <p:ph type="body" idx="7"/>
          </p:nvPr>
        </p:nvSpPr>
        <p:spPr>
          <a:xfrm>
            <a:off x="1003347" y="4355784"/>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73" name="Google Shape;473;p101"/>
          <p:cNvSpPr txBox="1">
            <a:spLocks noGrp="1"/>
          </p:cNvSpPr>
          <p:nvPr>
            <p:ph type="body" idx="8"/>
          </p:nvPr>
        </p:nvSpPr>
        <p:spPr>
          <a:xfrm>
            <a:off x="7342095" y="1598400"/>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74" name="Google Shape;474;p101"/>
          <p:cNvSpPr txBox="1">
            <a:spLocks noGrp="1"/>
          </p:cNvSpPr>
          <p:nvPr>
            <p:ph type="body" idx="9"/>
          </p:nvPr>
        </p:nvSpPr>
        <p:spPr>
          <a:xfrm>
            <a:off x="7342095" y="4355784"/>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2 COLUMN BLUE">
  <p:cSld name="2_2 COLUMN BLUE">
    <p:spTree>
      <p:nvGrpSpPr>
        <p:cNvPr id="1" name="Shape 475"/>
        <p:cNvGrpSpPr/>
        <p:nvPr/>
      </p:nvGrpSpPr>
      <p:grpSpPr>
        <a:xfrm>
          <a:off x="0" y="0"/>
          <a:ext cx="0" cy="0"/>
          <a:chOff x="0" y="0"/>
          <a:chExt cx="0" cy="0"/>
        </a:xfrm>
      </p:grpSpPr>
      <p:sp>
        <p:nvSpPr>
          <p:cNvPr id="476" name="Google Shape;476;p102"/>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102"/>
          <p:cNvSpPr txBox="1">
            <a:spLocks noGrp="1"/>
          </p:cNvSpPr>
          <p:nvPr>
            <p:ph type="body" idx="1"/>
          </p:nvPr>
        </p:nvSpPr>
        <p:spPr>
          <a:xfrm>
            <a:off x="10032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78" name="Google Shape;478;p102"/>
          <p:cNvSpPr txBox="1">
            <a:spLocks noGrp="1"/>
          </p:cNvSpPr>
          <p:nvPr>
            <p:ph type="body" idx="2"/>
          </p:nvPr>
        </p:nvSpPr>
        <p:spPr>
          <a:xfrm>
            <a:off x="10032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79" name="Google Shape;479;p102"/>
          <p:cNvSpPr txBox="1">
            <a:spLocks noGrp="1"/>
          </p:cNvSpPr>
          <p:nvPr>
            <p:ph type="body" idx="3"/>
          </p:nvPr>
        </p:nvSpPr>
        <p:spPr>
          <a:xfrm>
            <a:off x="62208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0" name="Google Shape;480;p102"/>
          <p:cNvSpPr txBox="1">
            <a:spLocks noGrp="1"/>
          </p:cNvSpPr>
          <p:nvPr>
            <p:ph type="body" idx="4"/>
          </p:nvPr>
        </p:nvSpPr>
        <p:spPr>
          <a:xfrm>
            <a:off x="62208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QUAD">
  <p:cSld name="QUAD">
    <p:spTree>
      <p:nvGrpSpPr>
        <p:cNvPr id="1" name="Shape 481"/>
        <p:cNvGrpSpPr/>
        <p:nvPr/>
      </p:nvGrpSpPr>
      <p:grpSpPr>
        <a:xfrm>
          <a:off x="0" y="0"/>
          <a:ext cx="0" cy="0"/>
          <a:chOff x="0" y="0"/>
          <a:chExt cx="0" cy="0"/>
        </a:xfrm>
      </p:grpSpPr>
      <p:sp>
        <p:nvSpPr>
          <p:cNvPr id="482" name="Google Shape;482;p103"/>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103"/>
          <p:cNvSpPr txBox="1">
            <a:spLocks noGrp="1"/>
          </p:cNvSpPr>
          <p:nvPr>
            <p:ph type="body" idx="1"/>
          </p:nvPr>
        </p:nvSpPr>
        <p:spPr>
          <a:xfrm>
            <a:off x="1003200" y="1609825"/>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4" name="Google Shape;484;p103"/>
          <p:cNvSpPr txBox="1">
            <a:spLocks noGrp="1"/>
          </p:cNvSpPr>
          <p:nvPr>
            <p:ph type="body" idx="2"/>
          </p:nvPr>
        </p:nvSpPr>
        <p:spPr>
          <a:xfrm>
            <a:off x="10032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5" name="Google Shape;485;p103"/>
          <p:cNvSpPr txBox="1">
            <a:spLocks noGrp="1"/>
          </p:cNvSpPr>
          <p:nvPr>
            <p:ph type="body" idx="3"/>
          </p:nvPr>
        </p:nvSpPr>
        <p:spPr>
          <a:xfrm>
            <a:off x="6220800" y="1609825"/>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6" name="Google Shape;486;p103"/>
          <p:cNvSpPr txBox="1">
            <a:spLocks noGrp="1"/>
          </p:cNvSpPr>
          <p:nvPr>
            <p:ph type="body" idx="4"/>
          </p:nvPr>
        </p:nvSpPr>
        <p:spPr>
          <a:xfrm>
            <a:off x="62208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7" name="Google Shape;487;p103"/>
          <p:cNvSpPr txBox="1">
            <a:spLocks noGrp="1"/>
          </p:cNvSpPr>
          <p:nvPr>
            <p:ph type="body" idx="5"/>
          </p:nvPr>
        </p:nvSpPr>
        <p:spPr>
          <a:xfrm>
            <a:off x="1003200" y="4019650"/>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8" name="Google Shape;488;p103"/>
          <p:cNvSpPr txBox="1">
            <a:spLocks noGrp="1"/>
          </p:cNvSpPr>
          <p:nvPr>
            <p:ph type="body" idx="6"/>
          </p:nvPr>
        </p:nvSpPr>
        <p:spPr>
          <a:xfrm>
            <a:off x="1003200" y="3628705"/>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89" name="Google Shape;489;p103"/>
          <p:cNvSpPr txBox="1">
            <a:spLocks noGrp="1"/>
          </p:cNvSpPr>
          <p:nvPr>
            <p:ph type="body" idx="7"/>
          </p:nvPr>
        </p:nvSpPr>
        <p:spPr>
          <a:xfrm>
            <a:off x="6220800" y="4019650"/>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90" name="Google Shape;490;p103"/>
          <p:cNvSpPr txBox="1">
            <a:spLocks noGrp="1"/>
          </p:cNvSpPr>
          <p:nvPr>
            <p:ph type="body" idx="8"/>
          </p:nvPr>
        </p:nvSpPr>
        <p:spPr>
          <a:xfrm>
            <a:off x="6220800" y="3628705"/>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3_ONE COLUMN TEXT">
  <p:cSld name="3_ONE COLUMN TEXT">
    <p:spTree>
      <p:nvGrpSpPr>
        <p:cNvPr id="1" name="Shape 491"/>
        <p:cNvGrpSpPr/>
        <p:nvPr/>
      </p:nvGrpSpPr>
      <p:grpSpPr>
        <a:xfrm>
          <a:off x="0" y="0"/>
          <a:ext cx="0" cy="0"/>
          <a:chOff x="0" y="0"/>
          <a:chExt cx="0" cy="0"/>
        </a:xfrm>
      </p:grpSpPr>
      <p:sp>
        <p:nvSpPr>
          <p:cNvPr id="492" name="Google Shape;492;p10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10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94" name="Google Shape;494;p10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4_ONE COLUMN TEXT">
  <p:cSld name="4_ONE COLUMN TEXT">
    <p:spTree>
      <p:nvGrpSpPr>
        <p:cNvPr id="1" name="Shape 495"/>
        <p:cNvGrpSpPr/>
        <p:nvPr/>
      </p:nvGrpSpPr>
      <p:grpSpPr>
        <a:xfrm>
          <a:off x="0" y="0"/>
          <a:ext cx="0" cy="0"/>
          <a:chOff x="0" y="0"/>
          <a:chExt cx="0" cy="0"/>
        </a:xfrm>
      </p:grpSpPr>
      <p:sp>
        <p:nvSpPr>
          <p:cNvPr id="496" name="Google Shape;496;p10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10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98" name="Google Shape;498;p10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5_ONE COLUMN TEXT">
  <p:cSld name="5_ONE COLUMN TEXT">
    <p:spTree>
      <p:nvGrpSpPr>
        <p:cNvPr id="1" name="Shape 499"/>
        <p:cNvGrpSpPr/>
        <p:nvPr/>
      </p:nvGrpSpPr>
      <p:grpSpPr>
        <a:xfrm>
          <a:off x="0" y="0"/>
          <a:ext cx="0" cy="0"/>
          <a:chOff x="0" y="0"/>
          <a:chExt cx="0" cy="0"/>
        </a:xfrm>
      </p:grpSpPr>
      <p:sp>
        <p:nvSpPr>
          <p:cNvPr id="500" name="Google Shape;500;p10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10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02" name="Google Shape;502;p10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6_ONE COLUMN TEXT">
  <p:cSld name="6_ONE COLUMN TEXT">
    <p:spTree>
      <p:nvGrpSpPr>
        <p:cNvPr id="1" name="Shape 503"/>
        <p:cNvGrpSpPr/>
        <p:nvPr/>
      </p:nvGrpSpPr>
      <p:grpSpPr>
        <a:xfrm>
          <a:off x="0" y="0"/>
          <a:ext cx="0" cy="0"/>
          <a:chOff x="0" y="0"/>
          <a:chExt cx="0" cy="0"/>
        </a:xfrm>
      </p:grpSpPr>
      <p:sp>
        <p:nvSpPr>
          <p:cNvPr id="504" name="Google Shape;504;p10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10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06" name="Google Shape;506;p10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7_ONE COLUMN TEXT">
  <p:cSld name="7_ONE COLUMN TEXT">
    <p:spTree>
      <p:nvGrpSpPr>
        <p:cNvPr id="1" name="Shape 507"/>
        <p:cNvGrpSpPr/>
        <p:nvPr/>
      </p:nvGrpSpPr>
      <p:grpSpPr>
        <a:xfrm>
          <a:off x="0" y="0"/>
          <a:ext cx="0" cy="0"/>
          <a:chOff x="0" y="0"/>
          <a:chExt cx="0" cy="0"/>
        </a:xfrm>
      </p:grpSpPr>
      <p:sp>
        <p:nvSpPr>
          <p:cNvPr id="508" name="Google Shape;508;p10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0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10" name="Google Shape;510;p10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9_ONE COLUMN TEXT">
  <p:cSld name="9_ONE COLUMN TEXT">
    <p:spTree>
      <p:nvGrpSpPr>
        <p:cNvPr id="1" name="Shape 511"/>
        <p:cNvGrpSpPr/>
        <p:nvPr/>
      </p:nvGrpSpPr>
      <p:grpSpPr>
        <a:xfrm>
          <a:off x="0" y="0"/>
          <a:ext cx="0" cy="0"/>
          <a:chOff x="0" y="0"/>
          <a:chExt cx="0" cy="0"/>
        </a:xfrm>
      </p:grpSpPr>
      <p:sp>
        <p:nvSpPr>
          <p:cNvPr id="512" name="Google Shape;512;p10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10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14" name="Google Shape;514;p10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0_ONE COLUMN TEXT">
  <p:cSld name="10_ONE COLUMN TEXT">
    <p:spTree>
      <p:nvGrpSpPr>
        <p:cNvPr id="1" name="Shape 515"/>
        <p:cNvGrpSpPr/>
        <p:nvPr/>
      </p:nvGrpSpPr>
      <p:grpSpPr>
        <a:xfrm>
          <a:off x="0" y="0"/>
          <a:ext cx="0" cy="0"/>
          <a:chOff x="0" y="0"/>
          <a:chExt cx="0" cy="0"/>
        </a:xfrm>
      </p:grpSpPr>
      <p:sp>
        <p:nvSpPr>
          <p:cNvPr id="516" name="Google Shape;516;p11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1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18" name="Google Shape;518;p11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5_ONE COLUMN TEXT">
  <p:cSld name="135_ONE COLUMN 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5_ONE COLUMN TEXT">
  <p:cSld name="15_ONE COLUMN TEXT">
    <p:spTree>
      <p:nvGrpSpPr>
        <p:cNvPr id="1" name="Shape 519"/>
        <p:cNvGrpSpPr/>
        <p:nvPr/>
      </p:nvGrpSpPr>
      <p:grpSpPr>
        <a:xfrm>
          <a:off x="0" y="0"/>
          <a:ext cx="0" cy="0"/>
          <a:chOff x="0" y="0"/>
          <a:chExt cx="0" cy="0"/>
        </a:xfrm>
      </p:grpSpPr>
      <p:sp>
        <p:nvSpPr>
          <p:cNvPr id="520" name="Google Shape;520;p11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11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22" name="Google Shape;522;p11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6_ONE COLUMN TEXT">
  <p:cSld name="16_ONE COLUMN TEXT">
    <p:spTree>
      <p:nvGrpSpPr>
        <p:cNvPr id="1" name="Shape 523"/>
        <p:cNvGrpSpPr/>
        <p:nvPr/>
      </p:nvGrpSpPr>
      <p:grpSpPr>
        <a:xfrm>
          <a:off x="0" y="0"/>
          <a:ext cx="0" cy="0"/>
          <a:chOff x="0" y="0"/>
          <a:chExt cx="0" cy="0"/>
        </a:xfrm>
      </p:grpSpPr>
      <p:sp>
        <p:nvSpPr>
          <p:cNvPr id="524" name="Google Shape;524;p11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11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26" name="Google Shape;526;p11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7_ONE COLUMN TEXT">
  <p:cSld name="17_ONE COLUMN TEXT">
    <p:spTree>
      <p:nvGrpSpPr>
        <p:cNvPr id="1" name="Shape 527"/>
        <p:cNvGrpSpPr/>
        <p:nvPr/>
      </p:nvGrpSpPr>
      <p:grpSpPr>
        <a:xfrm>
          <a:off x="0" y="0"/>
          <a:ext cx="0" cy="0"/>
          <a:chOff x="0" y="0"/>
          <a:chExt cx="0" cy="0"/>
        </a:xfrm>
      </p:grpSpPr>
      <p:sp>
        <p:nvSpPr>
          <p:cNvPr id="528" name="Google Shape;528;p11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11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30" name="Google Shape;530;p11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8_ONE COLUMN TEXT">
  <p:cSld name="18_ONE COLUMN TEXT">
    <p:spTree>
      <p:nvGrpSpPr>
        <p:cNvPr id="1" name="Shape 531"/>
        <p:cNvGrpSpPr/>
        <p:nvPr/>
      </p:nvGrpSpPr>
      <p:grpSpPr>
        <a:xfrm>
          <a:off x="0" y="0"/>
          <a:ext cx="0" cy="0"/>
          <a:chOff x="0" y="0"/>
          <a:chExt cx="0" cy="0"/>
        </a:xfrm>
      </p:grpSpPr>
      <p:sp>
        <p:nvSpPr>
          <p:cNvPr id="532" name="Google Shape;532;p11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11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34" name="Google Shape;534;p11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4_ONE COLUMN TEXT">
  <p:cSld name="24_ONE COLUMN TEXT">
    <p:spTree>
      <p:nvGrpSpPr>
        <p:cNvPr id="1" name="Shape 535"/>
        <p:cNvGrpSpPr/>
        <p:nvPr/>
      </p:nvGrpSpPr>
      <p:grpSpPr>
        <a:xfrm>
          <a:off x="0" y="0"/>
          <a:ext cx="0" cy="0"/>
          <a:chOff x="0" y="0"/>
          <a:chExt cx="0" cy="0"/>
        </a:xfrm>
      </p:grpSpPr>
      <p:sp>
        <p:nvSpPr>
          <p:cNvPr id="536" name="Google Shape;536;p11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11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38" name="Google Shape;538;p11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2_TITLE SLIDE 1 - Right light vertical image">
  <p:cSld name="2_TITLE SLIDE 1 - Right light vertical image">
    <p:spTree>
      <p:nvGrpSpPr>
        <p:cNvPr id="1" name="Shape 539"/>
        <p:cNvGrpSpPr/>
        <p:nvPr/>
      </p:nvGrpSpPr>
      <p:grpSpPr>
        <a:xfrm>
          <a:off x="0" y="0"/>
          <a:ext cx="0" cy="0"/>
          <a:chOff x="0" y="0"/>
          <a:chExt cx="0" cy="0"/>
        </a:xfrm>
      </p:grpSpPr>
      <p:pic>
        <p:nvPicPr>
          <p:cNvPr id="540" name="Google Shape;540;p116"/>
          <p:cNvPicPr preferRelativeResize="0"/>
          <p:nvPr/>
        </p:nvPicPr>
        <p:blipFill rotWithShape="1">
          <a:blip r:embed="rId2">
            <a:alphaModFix/>
          </a:blip>
          <a:srcRect t="-131" r="-21" b="-15"/>
          <a:stretch/>
        </p:blipFill>
        <p:spPr>
          <a:xfrm flipH="1">
            <a:off x="0" y="-9235"/>
            <a:ext cx="12192000" cy="6867235"/>
          </a:xfrm>
          <a:prstGeom prst="rect">
            <a:avLst/>
          </a:prstGeom>
          <a:noFill/>
          <a:ln>
            <a:noFill/>
          </a:ln>
        </p:spPr>
      </p:pic>
      <p:sp>
        <p:nvSpPr>
          <p:cNvPr id="541" name="Google Shape;541;p116"/>
          <p:cNvSpPr/>
          <p:nvPr/>
        </p:nvSpPr>
        <p:spPr>
          <a:xfrm>
            <a:off x="1008000" y="777991"/>
            <a:ext cx="1036800" cy="316312"/>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2" name="Google Shape;542;p116"/>
          <p:cNvSpPr txBox="1">
            <a:spLocks noGrp="1"/>
          </p:cNvSpPr>
          <p:nvPr>
            <p:ph type="ctrTitle"/>
          </p:nvPr>
        </p:nvSpPr>
        <p:spPr>
          <a:xfrm>
            <a:off x="969600" y="13392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p116"/>
          <p:cNvSpPr txBox="1">
            <a:spLocks noGrp="1"/>
          </p:cNvSpPr>
          <p:nvPr>
            <p:ph type="body" idx="1"/>
          </p:nvPr>
        </p:nvSpPr>
        <p:spPr>
          <a:xfrm>
            <a:off x="1008000" y="5036400"/>
            <a:ext cx="8217600"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2"/>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44" name="Google Shape;544;p116"/>
          <p:cNvSpPr txBox="1">
            <a:spLocks noGrp="1"/>
          </p:cNvSpPr>
          <p:nvPr>
            <p:ph type="body" idx="2"/>
          </p:nvPr>
        </p:nvSpPr>
        <p:spPr>
          <a:xfrm>
            <a:off x="1008001"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rgbClr val="00338D"/>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1_TITLE SLIDE 2 - Left dark vertical image">
  <p:cSld name="1_TITLE SLIDE 2 - Left dark vertical image">
    <p:spTree>
      <p:nvGrpSpPr>
        <p:cNvPr id="1" name="Shape 545"/>
        <p:cNvGrpSpPr/>
        <p:nvPr/>
      </p:nvGrpSpPr>
      <p:grpSpPr>
        <a:xfrm>
          <a:off x="0" y="0"/>
          <a:ext cx="0" cy="0"/>
          <a:chOff x="0" y="0"/>
          <a:chExt cx="0" cy="0"/>
        </a:xfrm>
      </p:grpSpPr>
      <p:pic>
        <p:nvPicPr>
          <p:cNvPr id="546" name="Google Shape;546;p117"/>
          <p:cNvPicPr preferRelativeResize="0"/>
          <p:nvPr/>
        </p:nvPicPr>
        <p:blipFill rotWithShape="1">
          <a:blip r:embed="rId2">
            <a:alphaModFix/>
          </a:blip>
          <a:srcRect/>
          <a:stretch/>
        </p:blipFill>
        <p:spPr>
          <a:xfrm flipH="1">
            <a:off x="16595" y="0"/>
            <a:ext cx="12175404" cy="6858000"/>
          </a:xfrm>
          <a:prstGeom prst="rect">
            <a:avLst/>
          </a:prstGeom>
          <a:noFill/>
          <a:ln>
            <a:noFill/>
          </a:ln>
        </p:spPr>
      </p:pic>
      <p:sp>
        <p:nvSpPr>
          <p:cNvPr id="547" name="Google Shape;547;p117"/>
          <p:cNvSpPr txBox="1">
            <a:spLocks noGrp="1"/>
          </p:cNvSpPr>
          <p:nvPr>
            <p:ph type="ctrTitle"/>
          </p:nvPr>
        </p:nvSpPr>
        <p:spPr>
          <a:xfrm>
            <a:off x="4554900" y="1339200"/>
            <a:ext cx="6644384"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117"/>
          <p:cNvSpPr/>
          <p:nvPr/>
        </p:nvSpPr>
        <p:spPr>
          <a:xfrm>
            <a:off x="45933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9" name="Google Shape;549;p117"/>
          <p:cNvSpPr txBox="1">
            <a:spLocks noGrp="1"/>
          </p:cNvSpPr>
          <p:nvPr>
            <p:ph type="body" idx="1"/>
          </p:nvPr>
        </p:nvSpPr>
        <p:spPr>
          <a:xfrm>
            <a:off x="4593300" y="5036400"/>
            <a:ext cx="6605984"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100"/>
              <a:buFont typeface="Arial"/>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50" name="Google Shape;550;p117"/>
          <p:cNvSpPr txBox="1">
            <a:spLocks noGrp="1"/>
          </p:cNvSpPr>
          <p:nvPr>
            <p:ph type="body" idx="2"/>
          </p:nvPr>
        </p:nvSpPr>
        <p:spPr>
          <a:xfrm>
            <a:off x="4593301"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1_TITLE SLIDE 3 - Singular image">
  <p:cSld name="1_TITLE SLIDE 3 - Singular image">
    <p:spTree>
      <p:nvGrpSpPr>
        <p:cNvPr id="1" name="Shape 551"/>
        <p:cNvGrpSpPr/>
        <p:nvPr/>
      </p:nvGrpSpPr>
      <p:grpSpPr>
        <a:xfrm>
          <a:off x="0" y="0"/>
          <a:ext cx="0" cy="0"/>
          <a:chOff x="0" y="0"/>
          <a:chExt cx="0" cy="0"/>
        </a:xfrm>
      </p:grpSpPr>
      <p:pic>
        <p:nvPicPr>
          <p:cNvPr id="552" name="Google Shape;552;p1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53" name="Google Shape;553;p118"/>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118"/>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4836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5" name="Google Shape;555;p118"/>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6" name="Google Shape;556;p118"/>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57" name="Google Shape;557;p118"/>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1_TITLE SLIDE 4 - Singular image">
  <p:cSld name="1_TITLE SLIDE 4 - Singular image">
    <p:spTree>
      <p:nvGrpSpPr>
        <p:cNvPr id="1" name="Shape 558"/>
        <p:cNvGrpSpPr/>
        <p:nvPr/>
      </p:nvGrpSpPr>
      <p:grpSpPr>
        <a:xfrm>
          <a:off x="0" y="0"/>
          <a:ext cx="0" cy="0"/>
          <a:chOff x="0" y="0"/>
          <a:chExt cx="0" cy="0"/>
        </a:xfrm>
      </p:grpSpPr>
      <p:pic>
        <p:nvPicPr>
          <p:cNvPr id="559" name="Google Shape;559;p119"/>
          <p:cNvPicPr preferRelativeResize="0"/>
          <p:nvPr/>
        </p:nvPicPr>
        <p:blipFill rotWithShape="1">
          <a:blip r:embed="rId2">
            <a:alphaModFix/>
          </a:blip>
          <a:srcRect/>
          <a:stretch/>
        </p:blipFill>
        <p:spPr>
          <a:xfrm>
            <a:off x="2122186" y="0"/>
            <a:ext cx="10069815" cy="6858000"/>
          </a:xfrm>
          <a:prstGeom prst="rect">
            <a:avLst/>
          </a:prstGeom>
          <a:noFill/>
          <a:ln>
            <a:noFill/>
          </a:ln>
        </p:spPr>
      </p:pic>
      <p:sp>
        <p:nvSpPr>
          <p:cNvPr id="560" name="Google Shape;560;p119"/>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1" name="Google Shape;561;p119"/>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119"/>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chemeClr val="l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3" name="Google Shape;563;p119"/>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2"/>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64" name="Google Shape;564;p119"/>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rgbClr val="00338D"/>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1_TITLE SLIDE 5 - No image">
  <p:cSld name="1_TITLE SLIDE 5 - No image">
    <p:bg>
      <p:bgPr>
        <a:solidFill>
          <a:schemeClr val="accent1"/>
        </a:solidFill>
        <a:effectLst/>
      </p:bgPr>
    </p:bg>
    <p:spTree>
      <p:nvGrpSpPr>
        <p:cNvPr id="1" name="Shape 565"/>
        <p:cNvGrpSpPr/>
        <p:nvPr/>
      </p:nvGrpSpPr>
      <p:grpSpPr>
        <a:xfrm>
          <a:off x="0" y="0"/>
          <a:ext cx="0" cy="0"/>
          <a:chOff x="0" y="0"/>
          <a:chExt cx="0" cy="0"/>
        </a:xfrm>
      </p:grpSpPr>
      <p:sp>
        <p:nvSpPr>
          <p:cNvPr id="566" name="Google Shape;566;p120"/>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120"/>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8" name="Google Shape;568;p120"/>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9" name="Google Shape;569;p120"/>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70" name="Google Shape;570;p120"/>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6_ONE COLUMN TEXT">
  <p:cSld name="136_ONE COLUMN TEX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TWO COLUMN TEXT">
  <p:cSld name="1_TWO COLUMN TEXT">
    <p:spTree>
      <p:nvGrpSpPr>
        <p:cNvPr id="1" name="Shape 571"/>
        <p:cNvGrpSpPr/>
        <p:nvPr/>
      </p:nvGrpSpPr>
      <p:grpSpPr>
        <a:xfrm>
          <a:off x="0" y="0"/>
          <a:ext cx="0" cy="0"/>
          <a:chOff x="0" y="0"/>
          <a:chExt cx="0" cy="0"/>
        </a:xfrm>
      </p:grpSpPr>
      <p:sp>
        <p:nvSpPr>
          <p:cNvPr id="572" name="Google Shape;572;p121"/>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121"/>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74" name="Google Shape;574;p121"/>
          <p:cNvSpPr txBox="1">
            <a:spLocks noGrp="1"/>
          </p:cNvSpPr>
          <p:nvPr>
            <p:ph type="body" idx="2"/>
          </p:nvPr>
        </p:nvSpPr>
        <p:spPr>
          <a:xfrm>
            <a:off x="62208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TEXT WITH IMAGE OR CHART">
  <p:cSld name="1_TEXT WITH IMAGE OR CHART">
    <p:spTree>
      <p:nvGrpSpPr>
        <p:cNvPr id="1" name="Shape 575"/>
        <p:cNvGrpSpPr/>
        <p:nvPr/>
      </p:nvGrpSpPr>
      <p:grpSpPr>
        <a:xfrm>
          <a:off x="0" y="0"/>
          <a:ext cx="0" cy="0"/>
          <a:chOff x="0" y="0"/>
          <a:chExt cx="0" cy="0"/>
        </a:xfrm>
      </p:grpSpPr>
      <p:sp>
        <p:nvSpPr>
          <p:cNvPr id="576" name="Google Shape;576;p122"/>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122"/>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78" name="Google Shape;578;p122"/>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2 COLUMN CHART TEXT">
  <p:cSld name="1_2 COLUMN CHART TEXT">
    <p:spTree>
      <p:nvGrpSpPr>
        <p:cNvPr id="1" name="Shape 579"/>
        <p:cNvGrpSpPr/>
        <p:nvPr/>
      </p:nvGrpSpPr>
      <p:grpSpPr>
        <a:xfrm>
          <a:off x="0" y="0"/>
          <a:ext cx="0" cy="0"/>
          <a:chOff x="0" y="0"/>
          <a:chExt cx="0" cy="0"/>
        </a:xfrm>
      </p:grpSpPr>
      <p:sp>
        <p:nvSpPr>
          <p:cNvPr id="580" name="Google Shape;580;p123"/>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123"/>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2" name="Google Shape;582;p123"/>
          <p:cNvSpPr>
            <a:spLocks noGrp="1"/>
          </p:cNvSpPr>
          <p:nvPr>
            <p:ph type="chart" idx="3"/>
          </p:nvPr>
        </p:nvSpPr>
        <p:spPr>
          <a:xfrm>
            <a:off x="10032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1 COLUMN CHART TEXT">
  <p:cSld name="1_1 COLUMN CHART TEXT">
    <p:spTree>
      <p:nvGrpSpPr>
        <p:cNvPr id="1" name="Shape 583"/>
        <p:cNvGrpSpPr/>
        <p:nvPr/>
      </p:nvGrpSpPr>
      <p:grpSpPr>
        <a:xfrm>
          <a:off x="0" y="0"/>
          <a:ext cx="0" cy="0"/>
          <a:chOff x="0" y="0"/>
          <a:chExt cx="0" cy="0"/>
        </a:xfrm>
      </p:grpSpPr>
      <p:sp>
        <p:nvSpPr>
          <p:cNvPr id="584" name="Google Shape;584;p124"/>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124"/>
          <p:cNvSpPr txBox="1">
            <a:spLocks noGrp="1"/>
          </p:cNvSpPr>
          <p:nvPr>
            <p:ph type="body" idx="1"/>
          </p:nvPr>
        </p:nvSpPr>
        <p:spPr>
          <a:xfrm>
            <a:off x="1003200" y="3607200"/>
            <a:ext cx="101856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86" name="Google Shape;586;p124"/>
          <p:cNvSpPr>
            <a:spLocks noGrp="1"/>
          </p:cNvSpPr>
          <p:nvPr>
            <p:ph type="chart" idx="2"/>
          </p:nvPr>
        </p:nvSpPr>
        <p:spPr>
          <a:xfrm>
            <a:off x="1003200" y="1209600"/>
            <a:ext cx="10185600" cy="2196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3 COLUMN CHART TEXT">
  <p:cSld name="1_3 COLUMN CHART TEXT">
    <p:spTree>
      <p:nvGrpSpPr>
        <p:cNvPr id="1" name="Shape 587"/>
        <p:cNvGrpSpPr/>
        <p:nvPr/>
      </p:nvGrpSpPr>
      <p:grpSpPr>
        <a:xfrm>
          <a:off x="0" y="0"/>
          <a:ext cx="0" cy="0"/>
          <a:chOff x="0" y="0"/>
          <a:chExt cx="0" cy="0"/>
        </a:xfrm>
      </p:grpSpPr>
      <p:sp>
        <p:nvSpPr>
          <p:cNvPr id="588" name="Google Shape;588;p125"/>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125"/>
          <p:cNvSpPr>
            <a:spLocks noGrp="1"/>
          </p:cNvSpPr>
          <p:nvPr>
            <p:ph type="chart" idx="2"/>
          </p:nvPr>
        </p:nvSpPr>
        <p:spPr>
          <a:xfrm>
            <a:off x="4550400" y="1209600"/>
            <a:ext cx="3139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0" name="Google Shape;590;p125"/>
          <p:cNvSpPr>
            <a:spLocks noGrp="1"/>
          </p:cNvSpPr>
          <p:nvPr>
            <p:ph type="chart" idx="3"/>
          </p:nvPr>
        </p:nvSpPr>
        <p:spPr>
          <a:xfrm>
            <a:off x="1003200" y="1209600"/>
            <a:ext cx="3187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1" name="Google Shape;591;p125"/>
          <p:cNvSpPr txBox="1">
            <a:spLocks noGrp="1"/>
          </p:cNvSpPr>
          <p:nvPr>
            <p:ph type="body" idx="1"/>
          </p:nvPr>
        </p:nvSpPr>
        <p:spPr>
          <a:xfrm>
            <a:off x="10032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92" name="Google Shape;592;p125"/>
          <p:cNvSpPr>
            <a:spLocks noGrp="1"/>
          </p:cNvSpPr>
          <p:nvPr>
            <p:ph type="chart" idx="4"/>
          </p:nvPr>
        </p:nvSpPr>
        <p:spPr>
          <a:xfrm>
            <a:off x="8049600" y="1209600"/>
            <a:ext cx="3139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3" name="Google Shape;593;p125"/>
          <p:cNvSpPr txBox="1">
            <a:spLocks noGrp="1"/>
          </p:cNvSpPr>
          <p:nvPr>
            <p:ph type="body" idx="5"/>
          </p:nvPr>
        </p:nvSpPr>
        <p:spPr>
          <a:xfrm>
            <a:off x="45024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94" name="Google Shape;594;p125"/>
          <p:cNvSpPr txBox="1">
            <a:spLocks noGrp="1"/>
          </p:cNvSpPr>
          <p:nvPr>
            <p:ph type="body" idx="6"/>
          </p:nvPr>
        </p:nvSpPr>
        <p:spPr>
          <a:xfrm>
            <a:off x="80016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PROCESS FIVE COLUMN">
  <p:cSld name="1_PROCESS FIVE COLUMN">
    <p:spTree>
      <p:nvGrpSpPr>
        <p:cNvPr id="1" name="Shape 595"/>
        <p:cNvGrpSpPr/>
        <p:nvPr/>
      </p:nvGrpSpPr>
      <p:grpSpPr>
        <a:xfrm>
          <a:off x="0" y="0"/>
          <a:ext cx="0" cy="0"/>
          <a:chOff x="0" y="0"/>
          <a:chExt cx="0" cy="0"/>
        </a:xfrm>
      </p:grpSpPr>
      <p:sp>
        <p:nvSpPr>
          <p:cNvPr id="596" name="Google Shape;596;p126"/>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126"/>
          <p:cNvSpPr txBox="1">
            <a:spLocks noGrp="1"/>
          </p:cNvSpPr>
          <p:nvPr>
            <p:ph type="body" idx="1"/>
          </p:nvPr>
        </p:nvSpPr>
        <p:spPr>
          <a:xfrm>
            <a:off x="10032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98" name="Google Shape;598;p126"/>
          <p:cNvSpPr txBox="1">
            <a:spLocks noGrp="1"/>
          </p:cNvSpPr>
          <p:nvPr>
            <p:ph type="body" idx="2"/>
          </p:nvPr>
        </p:nvSpPr>
        <p:spPr>
          <a:xfrm>
            <a:off x="30804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99" name="Google Shape;599;p126"/>
          <p:cNvSpPr txBox="1">
            <a:spLocks noGrp="1"/>
          </p:cNvSpPr>
          <p:nvPr>
            <p:ph type="body" idx="3"/>
          </p:nvPr>
        </p:nvSpPr>
        <p:spPr>
          <a:xfrm>
            <a:off x="51576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0" name="Google Shape;600;p126"/>
          <p:cNvSpPr txBox="1">
            <a:spLocks noGrp="1"/>
          </p:cNvSpPr>
          <p:nvPr>
            <p:ph type="body" idx="4"/>
          </p:nvPr>
        </p:nvSpPr>
        <p:spPr>
          <a:xfrm>
            <a:off x="72348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1" name="Google Shape;601;p126"/>
          <p:cNvSpPr>
            <a:spLocks noGrp="1"/>
          </p:cNvSpPr>
          <p:nvPr>
            <p:ph type="body" idx="5"/>
          </p:nvPr>
        </p:nvSpPr>
        <p:spPr>
          <a:xfrm>
            <a:off x="994833" y="1222512"/>
            <a:ext cx="1876800" cy="604800"/>
          </a:xfrm>
          <a:prstGeom prst="homePlate">
            <a:avLst>
              <a:gd name="adj" fmla="val 31970"/>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2" name="Google Shape;602;p126"/>
          <p:cNvSpPr>
            <a:spLocks noGrp="1"/>
          </p:cNvSpPr>
          <p:nvPr>
            <p:ph type="body" idx="6"/>
          </p:nvPr>
        </p:nvSpPr>
        <p:spPr>
          <a:xfrm>
            <a:off x="3074125"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3" name="Google Shape;603;p126"/>
          <p:cNvSpPr>
            <a:spLocks noGrp="1"/>
          </p:cNvSpPr>
          <p:nvPr>
            <p:ph type="body" idx="7"/>
          </p:nvPr>
        </p:nvSpPr>
        <p:spPr>
          <a:xfrm>
            <a:off x="5153417"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4" name="Google Shape;604;p126"/>
          <p:cNvSpPr>
            <a:spLocks noGrp="1"/>
          </p:cNvSpPr>
          <p:nvPr>
            <p:ph type="body" idx="8"/>
          </p:nvPr>
        </p:nvSpPr>
        <p:spPr>
          <a:xfrm>
            <a:off x="7232709"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5" name="Google Shape;605;p126"/>
          <p:cNvSpPr>
            <a:spLocks noGrp="1"/>
          </p:cNvSpPr>
          <p:nvPr>
            <p:ph type="body" idx="9"/>
          </p:nvPr>
        </p:nvSpPr>
        <p:spPr>
          <a:xfrm>
            <a:off x="9312000"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06" name="Google Shape;606;p126"/>
          <p:cNvSpPr txBox="1">
            <a:spLocks noGrp="1"/>
          </p:cNvSpPr>
          <p:nvPr>
            <p:ph type="body" idx="13"/>
          </p:nvPr>
        </p:nvSpPr>
        <p:spPr>
          <a:xfrm>
            <a:off x="93120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PROCESS FOUR COLUMN">
  <p:cSld name="1_PROCESS FOUR COLUMN">
    <p:spTree>
      <p:nvGrpSpPr>
        <p:cNvPr id="1" name="Shape 607"/>
        <p:cNvGrpSpPr/>
        <p:nvPr/>
      </p:nvGrpSpPr>
      <p:grpSpPr>
        <a:xfrm>
          <a:off x="0" y="0"/>
          <a:ext cx="0" cy="0"/>
          <a:chOff x="0" y="0"/>
          <a:chExt cx="0" cy="0"/>
        </a:xfrm>
      </p:grpSpPr>
      <p:sp>
        <p:nvSpPr>
          <p:cNvPr id="608" name="Google Shape;608;p127"/>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127"/>
          <p:cNvSpPr txBox="1">
            <a:spLocks noGrp="1"/>
          </p:cNvSpPr>
          <p:nvPr>
            <p:ph type="body" idx="1"/>
          </p:nvPr>
        </p:nvSpPr>
        <p:spPr>
          <a:xfrm>
            <a:off x="10032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0" name="Google Shape;610;p127"/>
          <p:cNvSpPr txBox="1">
            <a:spLocks noGrp="1"/>
          </p:cNvSpPr>
          <p:nvPr>
            <p:ph type="body" idx="2"/>
          </p:nvPr>
        </p:nvSpPr>
        <p:spPr>
          <a:xfrm>
            <a:off x="36160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1" name="Google Shape;611;p127"/>
          <p:cNvSpPr txBox="1">
            <a:spLocks noGrp="1"/>
          </p:cNvSpPr>
          <p:nvPr>
            <p:ph type="body" idx="3"/>
          </p:nvPr>
        </p:nvSpPr>
        <p:spPr>
          <a:xfrm>
            <a:off x="62288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2" name="Google Shape;612;p127"/>
          <p:cNvSpPr txBox="1">
            <a:spLocks noGrp="1"/>
          </p:cNvSpPr>
          <p:nvPr>
            <p:ph type="body" idx="4"/>
          </p:nvPr>
        </p:nvSpPr>
        <p:spPr>
          <a:xfrm>
            <a:off x="88416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3" name="Google Shape;613;p127"/>
          <p:cNvSpPr>
            <a:spLocks noGrp="1"/>
          </p:cNvSpPr>
          <p:nvPr>
            <p:ph type="body" idx="5"/>
          </p:nvPr>
        </p:nvSpPr>
        <p:spPr>
          <a:xfrm>
            <a:off x="994833" y="1222512"/>
            <a:ext cx="2347200" cy="604800"/>
          </a:xfrm>
          <a:prstGeom prst="homePlate">
            <a:avLst>
              <a:gd name="adj" fmla="val 31970"/>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4" name="Google Shape;614;p127"/>
          <p:cNvSpPr>
            <a:spLocks noGrp="1"/>
          </p:cNvSpPr>
          <p:nvPr>
            <p:ph type="body" idx="6"/>
          </p:nvPr>
        </p:nvSpPr>
        <p:spPr>
          <a:xfrm>
            <a:off x="3610423"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5" name="Google Shape;615;p127"/>
          <p:cNvSpPr>
            <a:spLocks noGrp="1"/>
          </p:cNvSpPr>
          <p:nvPr>
            <p:ph type="body" idx="7"/>
          </p:nvPr>
        </p:nvSpPr>
        <p:spPr>
          <a:xfrm>
            <a:off x="6226012"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16" name="Google Shape;616;p127"/>
          <p:cNvSpPr>
            <a:spLocks noGrp="1"/>
          </p:cNvSpPr>
          <p:nvPr>
            <p:ph type="body" idx="8"/>
          </p:nvPr>
        </p:nvSpPr>
        <p:spPr>
          <a:xfrm>
            <a:off x="8841600"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QUAD WITH CENTER">
  <p:cSld name="1_QUAD WITH CENTER">
    <p:spTree>
      <p:nvGrpSpPr>
        <p:cNvPr id="1" name="Shape 617"/>
        <p:cNvGrpSpPr/>
        <p:nvPr/>
      </p:nvGrpSpPr>
      <p:grpSpPr>
        <a:xfrm>
          <a:off x="0" y="0"/>
          <a:ext cx="0" cy="0"/>
          <a:chOff x="0" y="0"/>
          <a:chExt cx="0" cy="0"/>
        </a:xfrm>
      </p:grpSpPr>
      <p:sp>
        <p:nvSpPr>
          <p:cNvPr id="618" name="Google Shape;618;p128"/>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9" name="Google Shape;619;p128"/>
          <p:cNvSpPr>
            <a:spLocks noGrp="1"/>
          </p:cNvSpPr>
          <p:nvPr>
            <p:ph type="body" idx="1"/>
          </p:nvPr>
        </p:nvSpPr>
        <p:spPr>
          <a:xfrm>
            <a:off x="5276752" y="2906131"/>
            <a:ext cx="1588800" cy="1192053"/>
          </a:xfrm>
          <a:prstGeom prst="ellipse">
            <a:avLst/>
          </a:prstGeom>
          <a:solidFill>
            <a:schemeClr val="accent1"/>
          </a:solidFill>
          <a:ln>
            <a:noFill/>
          </a:ln>
        </p:spPr>
        <p:txBody>
          <a:bodyPr spcFirstLastPara="1" wrap="square" lIns="54000" tIns="54000" rIns="54000" bIns="54000" anchor="ctr" anchorCtr="1">
            <a:noAutofit/>
          </a:bodyPr>
          <a:lstStyle>
            <a:lvl1pPr marL="457200" lvl="0" indent="-228600" algn="ctr">
              <a:lnSpc>
                <a:spcPct val="100000"/>
              </a:lnSpc>
              <a:spcBef>
                <a:spcPts val="0"/>
              </a:spcBef>
              <a:spcAft>
                <a:spcPts val="0"/>
              </a:spcAft>
              <a:buSzPts val="1000"/>
              <a:buNone/>
              <a:defRPr sz="1400">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20" name="Google Shape;620;p128"/>
          <p:cNvSpPr txBox="1">
            <a:spLocks noGrp="1"/>
          </p:cNvSpPr>
          <p:nvPr>
            <p:ph type="body" idx="2"/>
          </p:nvPr>
        </p:nvSpPr>
        <p:spPr>
          <a:xfrm>
            <a:off x="1003347" y="12096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21" name="Google Shape;621;p128"/>
          <p:cNvSpPr/>
          <p:nvPr/>
        </p:nvSpPr>
        <p:spPr>
          <a:xfrm rot="-8100000">
            <a:off x="6683988" y="3949401"/>
            <a:ext cx="396053" cy="479796"/>
          </a:xfrm>
          <a:prstGeom prst="rightArrow">
            <a:avLst>
              <a:gd name="adj1" fmla="val 63333"/>
              <a:gd name="adj2" fmla="val 49582"/>
            </a:avLst>
          </a:prstGeom>
          <a:solidFill>
            <a:srgbClr val="0033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28"/>
          <p:cNvSpPr txBox="1"/>
          <p:nvPr/>
        </p:nvSpPr>
        <p:spPr>
          <a:xfrm rot="2700000">
            <a:off x="6790129" y="4081334"/>
            <a:ext cx="271685" cy="3038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623" name="Google Shape;623;p128"/>
          <p:cNvSpPr/>
          <p:nvPr/>
        </p:nvSpPr>
        <p:spPr>
          <a:xfrm rot="8100000" flipH="1">
            <a:off x="4999460" y="4014666"/>
            <a:ext cx="544073" cy="349264"/>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28"/>
          <p:cNvSpPr txBox="1"/>
          <p:nvPr/>
        </p:nvSpPr>
        <p:spPr>
          <a:xfrm rot="-2700000" flipH="1">
            <a:off x="5015511" y="4117458"/>
            <a:ext cx="434398" cy="2211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625" name="Google Shape;625;p128"/>
          <p:cNvSpPr txBox="1">
            <a:spLocks noGrp="1"/>
          </p:cNvSpPr>
          <p:nvPr>
            <p:ph type="body" idx="3"/>
          </p:nvPr>
        </p:nvSpPr>
        <p:spPr>
          <a:xfrm>
            <a:off x="1003347" y="39708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26" name="Google Shape;626;p128"/>
          <p:cNvSpPr txBox="1">
            <a:spLocks noGrp="1"/>
          </p:cNvSpPr>
          <p:nvPr>
            <p:ph type="body" idx="4"/>
          </p:nvPr>
        </p:nvSpPr>
        <p:spPr>
          <a:xfrm>
            <a:off x="7344001" y="1209600"/>
            <a:ext cx="3847695" cy="388800"/>
          </a:xfrm>
          <a:prstGeom prst="rect">
            <a:avLst/>
          </a:prstGeom>
          <a:solidFill>
            <a:schemeClr val="lt2"/>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27" name="Google Shape;627;p128"/>
          <p:cNvSpPr txBox="1">
            <a:spLocks noGrp="1"/>
          </p:cNvSpPr>
          <p:nvPr>
            <p:ph type="body" idx="5"/>
          </p:nvPr>
        </p:nvSpPr>
        <p:spPr>
          <a:xfrm>
            <a:off x="7344001" y="3970800"/>
            <a:ext cx="3847695" cy="388800"/>
          </a:xfrm>
          <a:prstGeom prst="rect">
            <a:avLst/>
          </a:prstGeom>
          <a:solidFill>
            <a:srgbClr val="00338D"/>
          </a:solidFill>
          <a:ln w="12700" cap="flat" cmpd="sng">
            <a:solidFill>
              <a:srgbClr val="00338D"/>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b="1">
                <a:solidFill>
                  <a:schemeClr val="lt1"/>
                </a:solidFill>
                <a:latin typeface="Arial"/>
                <a:ea typeface="Arial"/>
                <a:cs typeface="Arial"/>
                <a:sym typeface="Aria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28" name="Google Shape;628;p128"/>
          <p:cNvSpPr/>
          <p:nvPr/>
        </p:nvSpPr>
        <p:spPr>
          <a:xfrm rot="2700000">
            <a:off x="5081005" y="2605156"/>
            <a:ext cx="382279" cy="502740"/>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28"/>
          <p:cNvSpPr txBox="1"/>
          <p:nvPr/>
        </p:nvSpPr>
        <p:spPr>
          <a:xfrm rot="-8100000">
            <a:off x="5098580" y="2654879"/>
            <a:ext cx="262237" cy="31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630" name="Google Shape;630;p128"/>
          <p:cNvSpPr/>
          <p:nvPr/>
        </p:nvSpPr>
        <p:spPr>
          <a:xfrm rot="-2700000" flipH="1">
            <a:off x="6618791" y="2673544"/>
            <a:ext cx="525152" cy="365965"/>
          </a:xfrm>
          <a:prstGeom prst="rightArrow">
            <a:avLst>
              <a:gd name="adj1" fmla="val 63333"/>
              <a:gd name="adj2" fmla="val 49582"/>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28"/>
          <p:cNvSpPr txBox="1"/>
          <p:nvPr/>
        </p:nvSpPr>
        <p:spPr>
          <a:xfrm rot="8100000" flipH="1">
            <a:off x="6716865" y="2699989"/>
            <a:ext cx="410233" cy="231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83698"/>
              </a:solidFill>
              <a:latin typeface="Arial"/>
              <a:ea typeface="Arial"/>
              <a:cs typeface="Arial"/>
              <a:sym typeface="Arial"/>
            </a:endParaRPr>
          </a:p>
        </p:txBody>
      </p:sp>
      <p:sp>
        <p:nvSpPr>
          <p:cNvPr id="632" name="Google Shape;632;p128"/>
          <p:cNvSpPr txBox="1">
            <a:spLocks noGrp="1"/>
          </p:cNvSpPr>
          <p:nvPr>
            <p:ph type="body" idx="6"/>
          </p:nvPr>
        </p:nvSpPr>
        <p:spPr>
          <a:xfrm>
            <a:off x="1003347" y="1598400"/>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33" name="Google Shape;633;p128"/>
          <p:cNvSpPr txBox="1">
            <a:spLocks noGrp="1"/>
          </p:cNvSpPr>
          <p:nvPr>
            <p:ph type="body" idx="7"/>
          </p:nvPr>
        </p:nvSpPr>
        <p:spPr>
          <a:xfrm>
            <a:off x="1003347" y="4355784"/>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34" name="Google Shape;634;p128"/>
          <p:cNvSpPr txBox="1">
            <a:spLocks noGrp="1"/>
          </p:cNvSpPr>
          <p:nvPr>
            <p:ph type="body" idx="8"/>
          </p:nvPr>
        </p:nvSpPr>
        <p:spPr>
          <a:xfrm>
            <a:off x="7342095" y="1598400"/>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35" name="Google Shape;635;p128"/>
          <p:cNvSpPr txBox="1">
            <a:spLocks noGrp="1"/>
          </p:cNvSpPr>
          <p:nvPr>
            <p:ph type="body" idx="9"/>
          </p:nvPr>
        </p:nvSpPr>
        <p:spPr>
          <a:xfrm>
            <a:off x="7342095" y="4355784"/>
            <a:ext cx="3849600" cy="14473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400">
                <a:latin typeface="Arial"/>
                <a:ea typeface="Arial"/>
                <a:cs typeface="Arial"/>
                <a:sym typeface="Arial"/>
              </a:defRPr>
            </a:lvl1pPr>
            <a:lvl2pPr marL="914400" lvl="1" indent="-228600" algn="l">
              <a:lnSpc>
                <a:spcPct val="100000"/>
              </a:lnSpc>
              <a:spcBef>
                <a:spcPts val="600"/>
              </a:spcBef>
              <a:spcAft>
                <a:spcPts val="0"/>
              </a:spcAft>
              <a:buSzPts val="1000"/>
              <a:buNone/>
              <a:defRPr sz="1400">
                <a:latin typeface="Arial"/>
                <a:ea typeface="Arial"/>
                <a:cs typeface="Arial"/>
                <a:sym typeface="Arial"/>
              </a:defRPr>
            </a:lvl2pPr>
            <a:lvl3pPr marL="1371600" lvl="2" indent="-292100" algn="l">
              <a:lnSpc>
                <a:spcPct val="100000"/>
              </a:lnSpc>
              <a:spcBef>
                <a:spcPts val="600"/>
              </a:spcBef>
              <a:spcAft>
                <a:spcPts val="0"/>
              </a:spcAft>
              <a:buSzPts val="1000"/>
              <a:buChar char="—"/>
              <a:defRPr sz="1400">
                <a:latin typeface="Arial"/>
                <a:ea typeface="Arial"/>
                <a:cs typeface="Arial"/>
                <a:sym typeface="Arial"/>
              </a:defRPr>
            </a:lvl3pPr>
            <a:lvl4pPr marL="1828800" lvl="3" indent="-292100" algn="l">
              <a:lnSpc>
                <a:spcPct val="100000"/>
              </a:lnSpc>
              <a:spcBef>
                <a:spcPts val="600"/>
              </a:spcBef>
              <a:spcAft>
                <a:spcPts val="0"/>
              </a:spcAft>
              <a:buSzPts val="1000"/>
              <a:buChar char="-"/>
              <a:defRPr sz="1400">
                <a:latin typeface="Arial"/>
                <a:ea typeface="Arial"/>
                <a:cs typeface="Arial"/>
                <a:sym typeface="Arial"/>
              </a:defRPr>
            </a:lvl4pPr>
            <a:lvl5pPr marL="2286000" lvl="4" indent="-292100" algn="l">
              <a:lnSpc>
                <a:spcPct val="100000"/>
              </a:lnSpc>
              <a:spcBef>
                <a:spcPts val="600"/>
              </a:spcBef>
              <a:spcAft>
                <a:spcPts val="0"/>
              </a:spcAft>
              <a:buSzPts val="1000"/>
              <a:buChar char="—"/>
              <a:defRPr sz="1400">
                <a:latin typeface="Arial"/>
                <a:ea typeface="Arial"/>
                <a:cs typeface="Arial"/>
                <a:sym typeface="Aria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3_2 COLUMN BLUE">
  <p:cSld name="3_2 COLUMN BLUE">
    <p:spTree>
      <p:nvGrpSpPr>
        <p:cNvPr id="1" name="Shape 636"/>
        <p:cNvGrpSpPr/>
        <p:nvPr/>
      </p:nvGrpSpPr>
      <p:grpSpPr>
        <a:xfrm>
          <a:off x="0" y="0"/>
          <a:ext cx="0" cy="0"/>
          <a:chOff x="0" y="0"/>
          <a:chExt cx="0" cy="0"/>
        </a:xfrm>
      </p:grpSpPr>
      <p:sp>
        <p:nvSpPr>
          <p:cNvPr id="637" name="Google Shape;637;p129"/>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8" name="Google Shape;638;p129"/>
          <p:cNvSpPr txBox="1">
            <a:spLocks noGrp="1"/>
          </p:cNvSpPr>
          <p:nvPr>
            <p:ph type="body" idx="1"/>
          </p:nvPr>
        </p:nvSpPr>
        <p:spPr>
          <a:xfrm>
            <a:off x="10032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39" name="Google Shape;639;p129"/>
          <p:cNvSpPr txBox="1">
            <a:spLocks noGrp="1"/>
          </p:cNvSpPr>
          <p:nvPr>
            <p:ph type="body" idx="2"/>
          </p:nvPr>
        </p:nvSpPr>
        <p:spPr>
          <a:xfrm>
            <a:off x="10032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0" name="Google Shape;640;p129"/>
          <p:cNvSpPr txBox="1">
            <a:spLocks noGrp="1"/>
          </p:cNvSpPr>
          <p:nvPr>
            <p:ph type="body" idx="3"/>
          </p:nvPr>
        </p:nvSpPr>
        <p:spPr>
          <a:xfrm>
            <a:off x="62208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1" name="Google Shape;641;p129"/>
          <p:cNvSpPr txBox="1">
            <a:spLocks noGrp="1"/>
          </p:cNvSpPr>
          <p:nvPr>
            <p:ph type="body" idx="4"/>
          </p:nvPr>
        </p:nvSpPr>
        <p:spPr>
          <a:xfrm>
            <a:off x="62208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QUAD">
  <p:cSld name="1_QUAD">
    <p:spTree>
      <p:nvGrpSpPr>
        <p:cNvPr id="1" name="Shape 642"/>
        <p:cNvGrpSpPr/>
        <p:nvPr/>
      </p:nvGrpSpPr>
      <p:grpSpPr>
        <a:xfrm>
          <a:off x="0" y="0"/>
          <a:ext cx="0" cy="0"/>
          <a:chOff x="0" y="0"/>
          <a:chExt cx="0" cy="0"/>
        </a:xfrm>
      </p:grpSpPr>
      <p:sp>
        <p:nvSpPr>
          <p:cNvPr id="643" name="Google Shape;643;p130"/>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p130"/>
          <p:cNvSpPr txBox="1">
            <a:spLocks noGrp="1"/>
          </p:cNvSpPr>
          <p:nvPr>
            <p:ph type="body" idx="1"/>
          </p:nvPr>
        </p:nvSpPr>
        <p:spPr>
          <a:xfrm>
            <a:off x="1003200" y="1609825"/>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5" name="Google Shape;645;p130"/>
          <p:cNvSpPr txBox="1">
            <a:spLocks noGrp="1"/>
          </p:cNvSpPr>
          <p:nvPr>
            <p:ph type="body" idx="2"/>
          </p:nvPr>
        </p:nvSpPr>
        <p:spPr>
          <a:xfrm>
            <a:off x="10032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6" name="Google Shape;646;p130"/>
          <p:cNvSpPr txBox="1">
            <a:spLocks noGrp="1"/>
          </p:cNvSpPr>
          <p:nvPr>
            <p:ph type="body" idx="3"/>
          </p:nvPr>
        </p:nvSpPr>
        <p:spPr>
          <a:xfrm>
            <a:off x="6220800" y="1609825"/>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7" name="Google Shape;647;p130"/>
          <p:cNvSpPr txBox="1">
            <a:spLocks noGrp="1"/>
          </p:cNvSpPr>
          <p:nvPr>
            <p:ph type="body" idx="4"/>
          </p:nvPr>
        </p:nvSpPr>
        <p:spPr>
          <a:xfrm>
            <a:off x="62208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8" name="Google Shape;648;p130"/>
          <p:cNvSpPr txBox="1">
            <a:spLocks noGrp="1"/>
          </p:cNvSpPr>
          <p:nvPr>
            <p:ph type="body" idx="5"/>
          </p:nvPr>
        </p:nvSpPr>
        <p:spPr>
          <a:xfrm>
            <a:off x="1003200" y="4019650"/>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49" name="Google Shape;649;p130"/>
          <p:cNvSpPr txBox="1">
            <a:spLocks noGrp="1"/>
          </p:cNvSpPr>
          <p:nvPr>
            <p:ph type="body" idx="6"/>
          </p:nvPr>
        </p:nvSpPr>
        <p:spPr>
          <a:xfrm>
            <a:off x="1003200" y="3628705"/>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50" name="Google Shape;650;p130"/>
          <p:cNvSpPr txBox="1">
            <a:spLocks noGrp="1"/>
          </p:cNvSpPr>
          <p:nvPr>
            <p:ph type="body" idx="7"/>
          </p:nvPr>
        </p:nvSpPr>
        <p:spPr>
          <a:xfrm>
            <a:off x="6220800" y="4019650"/>
            <a:ext cx="4968000" cy="17856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500"/>
            </a:lvl1pPr>
            <a:lvl2pPr marL="914400" lvl="1" indent="-228600" algn="l">
              <a:lnSpc>
                <a:spcPct val="100000"/>
              </a:lnSpc>
              <a:spcBef>
                <a:spcPts val="600"/>
              </a:spcBef>
              <a:spcAft>
                <a:spcPts val="0"/>
              </a:spcAft>
              <a:buSzPts val="1000"/>
              <a:buNone/>
              <a:defRPr sz="1500"/>
            </a:lvl2pPr>
            <a:lvl3pPr marL="1371600" lvl="2" indent="-292100" algn="l">
              <a:lnSpc>
                <a:spcPct val="100000"/>
              </a:lnSpc>
              <a:spcBef>
                <a:spcPts val="600"/>
              </a:spcBef>
              <a:spcAft>
                <a:spcPts val="0"/>
              </a:spcAft>
              <a:buSzPts val="1000"/>
              <a:buChar char="—"/>
              <a:defRPr sz="1500"/>
            </a:lvl3pPr>
            <a:lvl4pPr marL="1828800" lvl="3" indent="-292100" algn="l">
              <a:lnSpc>
                <a:spcPct val="100000"/>
              </a:lnSpc>
              <a:spcBef>
                <a:spcPts val="600"/>
              </a:spcBef>
              <a:spcAft>
                <a:spcPts val="0"/>
              </a:spcAft>
              <a:buSzPts val="1000"/>
              <a:buChar char="-"/>
              <a:defRPr sz="1500"/>
            </a:lvl4pPr>
            <a:lvl5pPr marL="2286000" lvl="4" indent="-292100" algn="l">
              <a:lnSpc>
                <a:spcPct val="100000"/>
              </a:lnSpc>
              <a:spcBef>
                <a:spcPts val="600"/>
              </a:spcBef>
              <a:spcAft>
                <a:spcPts val="0"/>
              </a:spcAft>
              <a:buSzPts val="1000"/>
              <a:buChar char="—"/>
              <a:defRPr sz="15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51" name="Google Shape;651;p130"/>
          <p:cNvSpPr txBox="1">
            <a:spLocks noGrp="1"/>
          </p:cNvSpPr>
          <p:nvPr>
            <p:ph type="body" idx="8"/>
          </p:nvPr>
        </p:nvSpPr>
        <p:spPr>
          <a:xfrm>
            <a:off x="6220800" y="3628705"/>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500">
                <a:solidFill>
                  <a:schemeClr val="lt1"/>
                </a:solidFill>
              </a:defRPr>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7_ONE COLUMN TEXT">
  <p:cSld name="137_ONE COLUMN 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1_DIVIDER 1">
  <p:cSld name="1_DIVIDER 1">
    <p:bg>
      <p:bgPr>
        <a:solidFill>
          <a:schemeClr val="accent1"/>
        </a:solidFill>
        <a:effectLst/>
      </p:bgPr>
    </p:bg>
    <p:spTree>
      <p:nvGrpSpPr>
        <p:cNvPr id="1" name="Shape 652"/>
        <p:cNvGrpSpPr/>
        <p:nvPr/>
      </p:nvGrpSpPr>
      <p:grpSpPr>
        <a:xfrm>
          <a:off x="0" y="0"/>
          <a:ext cx="0" cy="0"/>
          <a:chOff x="0" y="0"/>
          <a:chExt cx="0" cy="0"/>
        </a:xfrm>
      </p:grpSpPr>
      <p:sp>
        <p:nvSpPr>
          <p:cNvPr id="653" name="Google Shape;653;p131"/>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p131"/>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5" name="Google Shape;655;p131"/>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6" name="Google Shape;656;p131"/>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1_DIVIDER 2">
  <p:cSld name="1_DIVIDER 2">
    <p:bg>
      <p:bgPr>
        <a:solidFill>
          <a:schemeClr val="lt2"/>
        </a:solidFill>
        <a:effectLst/>
      </p:bgPr>
    </p:bg>
    <p:spTree>
      <p:nvGrpSpPr>
        <p:cNvPr id="1" name="Shape 657"/>
        <p:cNvGrpSpPr/>
        <p:nvPr/>
      </p:nvGrpSpPr>
      <p:grpSpPr>
        <a:xfrm>
          <a:off x="0" y="0"/>
          <a:ext cx="0" cy="0"/>
          <a:chOff x="0" y="0"/>
          <a:chExt cx="0" cy="0"/>
        </a:xfrm>
      </p:grpSpPr>
      <p:sp>
        <p:nvSpPr>
          <p:cNvPr id="658" name="Google Shape;658;p132"/>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9" name="Google Shape;659;p132"/>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0" name="Google Shape;660;p132"/>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1" name="Google Shape;661;p132"/>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100"/>
              <a:buFont typeface="Arial"/>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3_FINAL SLIDE">
  <p:cSld name="3_FINAL SLIDE">
    <p:spTree>
      <p:nvGrpSpPr>
        <p:cNvPr id="1" name="Shape 662"/>
        <p:cNvGrpSpPr/>
        <p:nvPr/>
      </p:nvGrpSpPr>
      <p:grpSpPr>
        <a:xfrm>
          <a:off x="0" y="0"/>
          <a:ext cx="0" cy="0"/>
          <a:chOff x="0" y="0"/>
          <a:chExt cx="0" cy="0"/>
        </a:xfrm>
      </p:grpSpPr>
      <p:sp>
        <p:nvSpPr>
          <p:cNvPr id="663" name="Google Shape;663;p133"/>
          <p:cNvSpPr/>
          <p:nvPr/>
        </p:nvSpPr>
        <p:spPr>
          <a:xfrm>
            <a:off x="3" y="0"/>
            <a:ext cx="996951"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33"/>
          <p:cNvSpPr/>
          <p:nvPr/>
        </p:nvSpPr>
        <p:spPr>
          <a:xfrm>
            <a:off x="21120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5" name="Google Shape;665;p133"/>
          <p:cNvSpPr txBox="1">
            <a:spLocks noGrp="1"/>
          </p:cNvSpPr>
          <p:nvPr>
            <p:ph type="body" idx="1"/>
          </p:nvPr>
        </p:nvSpPr>
        <p:spPr>
          <a:xfrm>
            <a:off x="2112001" y="4587244"/>
            <a:ext cx="9087284" cy="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11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66" name="Google Shape;666;p133"/>
          <p:cNvSpPr txBox="1">
            <a:spLocks noGrp="1"/>
          </p:cNvSpPr>
          <p:nvPr>
            <p:ph type="body" idx="2"/>
          </p:nvPr>
        </p:nvSpPr>
        <p:spPr>
          <a:xfrm>
            <a:off x="2112001" y="5634831"/>
            <a:ext cx="9087284" cy="169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9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67" name="Google Shape;667;p133"/>
          <p:cNvSpPr txBox="1">
            <a:spLocks noGrp="1"/>
          </p:cNvSpPr>
          <p:nvPr>
            <p:ph type="body" idx="3"/>
          </p:nvPr>
        </p:nvSpPr>
        <p:spPr>
          <a:xfrm>
            <a:off x="2112001" y="3539658"/>
            <a:ext cx="9087284" cy="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11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68" name="Google Shape;668;p133"/>
          <p:cNvSpPr txBox="1">
            <a:spLocks noGrp="1"/>
          </p:cNvSpPr>
          <p:nvPr>
            <p:ph type="body" idx="4"/>
          </p:nvPr>
        </p:nvSpPr>
        <p:spPr>
          <a:xfrm>
            <a:off x="2112000" y="3187907"/>
            <a:ext cx="3215651" cy="1190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200" b="1">
                <a:solidFill>
                  <a:schemeClr val="lt2"/>
                </a:solidFill>
              </a:defRPr>
            </a:lvl1pPr>
            <a:lvl2pPr marL="914400" lvl="1" indent="-228600" algn="l">
              <a:lnSpc>
                <a:spcPct val="100000"/>
              </a:lnSpc>
              <a:spcBef>
                <a:spcPts val="600"/>
              </a:spcBef>
              <a:spcAft>
                <a:spcPts val="0"/>
              </a:spcAft>
              <a:buSzPts val="1000"/>
              <a:buFont typeface="Arial"/>
              <a:buNone/>
              <a:defRPr sz="9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pic>
        <p:nvPicPr>
          <p:cNvPr id="669" name="Google Shape;669;p133"/>
          <p:cNvPicPr preferRelativeResize="0"/>
          <p:nvPr/>
        </p:nvPicPr>
        <p:blipFill rotWithShape="1">
          <a:blip r:embed="rId2">
            <a:alphaModFix/>
          </a:blip>
          <a:srcRect/>
          <a:stretch/>
        </p:blipFill>
        <p:spPr>
          <a:xfrm>
            <a:off x="2112001" y="2682351"/>
            <a:ext cx="3364999" cy="384049"/>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2_ONE COLUMN TEXT">
  <p:cSld name="12_ONE COLUMN TEXT">
    <p:spTree>
      <p:nvGrpSpPr>
        <p:cNvPr id="1" name="Shape 670"/>
        <p:cNvGrpSpPr/>
        <p:nvPr/>
      </p:nvGrpSpPr>
      <p:grpSpPr>
        <a:xfrm>
          <a:off x="0" y="0"/>
          <a:ext cx="0" cy="0"/>
          <a:chOff x="0" y="0"/>
          <a:chExt cx="0" cy="0"/>
        </a:xfrm>
      </p:grpSpPr>
      <p:sp>
        <p:nvSpPr>
          <p:cNvPr id="671" name="Google Shape;671;p13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2" name="Google Shape;672;p13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73" name="Google Shape;673;p13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3_ONE COLUMN TEXT">
  <p:cSld name="13_ONE COLUMN TEXT">
    <p:spTree>
      <p:nvGrpSpPr>
        <p:cNvPr id="1" name="Shape 674"/>
        <p:cNvGrpSpPr/>
        <p:nvPr/>
      </p:nvGrpSpPr>
      <p:grpSpPr>
        <a:xfrm>
          <a:off x="0" y="0"/>
          <a:ext cx="0" cy="0"/>
          <a:chOff x="0" y="0"/>
          <a:chExt cx="0" cy="0"/>
        </a:xfrm>
      </p:grpSpPr>
      <p:sp>
        <p:nvSpPr>
          <p:cNvPr id="675" name="Google Shape;675;p13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13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77" name="Google Shape;677;p13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4_ONE COLUMN TEXT">
  <p:cSld name="14_ONE COLUMN TEXT">
    <p:spTree>
      <p:nvGrpSpPr>
        <p:cNvPr id="1" name="Shape 678"/>
        <p:cNvGrpSpPr/>
        <p:nvPr/>
      </p:nvGrpSpPr>
      <p:grpSpPr>
        <a:xfrm>
          <a:off x="0" y="0"/>
          <a:ext cx="0" cy="0"/>
          <a:chOff x="0" y="0"/>
          <a:chExt cx="0" cy="0"/>
        </a:xfrm>
      </p:grpSpPr>
      <p:sp>
        <p:nvSpPr>
          <p:cNvPr id="679" name="Google Shape;679;p13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13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81" name="Google Shape;681;p13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9_ONE COLUMN TEXT">
  <p:cSld name="19_ONE COLUMN TEXT">
    <p:spTree>
      <p:nvGrpSpPr>
        <p:cNvPr id="1" name="Shape 682"/>
        <p:cNvGrpSpPr/>
        <p:nvPr/>
      </p:nvGrpSpPr>
      <p:grpSpPr>
        <a:xfrm>
          <a:off x="0" y="0"/>
          <a:ext cx="0" cy="0"/>
          <a:chOff x="0" y="0"/>
          <a:chExt cx="0" cy="0"/>
        </a:xfrm>
      </p:grpSpPr>
      <p:sp>
        <p:nvSpPr>
          <p:cNvPr id="683" name="Google Shape;683;p13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4" name="Google Shape;684;p13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85" name="Google Shape;685;p13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0_ONE COLUMN TEXT">
  <p:cSld name="20_ONE COLUMN TEXT">
    <p:spTree>
      <p:nvGrpSpPr>
        <p:cNvPr id="1" name="Shape 686"/>
        <p:cNvGrpSpPr/>
        <p:nvPr/>
      </p:nvGrpSpPr>
      <p:grpSpPr>
        <a:xfrm>
          <a:off x="0" y="0"/>
          <a:ext cx="0" cy="0"/>
          <a:chOff x="0" y="0"/>
          <a:chExt cx="0" cy="0"/>
        </a:xfrm>
      </p:grpSpPr>
      <p:sp>
        <p:nvSpPr>
          <p:cNvPr id="687" name="Google Shape;687;p13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8" name="Google Shape;688;p13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89" name="Google Shape;689;p13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1_ONE COLUMN TEXT">
  <p:cSld name="21_ONE COLUMN TEXT">
    <p:spTree>
      <p:nvGrpSpPr>
        <p:cNvPr id="1" name="Shape 690"/>
        <p:cNvGrpSpPr/>
        <p:nvPr/>
      </p:nvGrpSpPr>
      <p:grpSpPr>
        <a:xfrm>
          <a:off x="0" y="0"/>
          <a:ext cx="0" cy="0"/>
          <a:chOff x="0" y="0"/>
          <a:chExt cx="0" cy="0"/>
        </a:xfrm>
      </p:grpSpPr>
      <p:sp>
        <p:nvSpPr>
          <p:cNvPr id="691" name="Google Shape;691;p13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2" name="Google Shape;692;p13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93" name="Google Shape;693;p13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22_ONE COLUMN TEXT">
  <p:cSld name="22_ONE COLUMN TEXT">
    <p:spTree>
      <p:nvGrpSpPr>
        <p:cNvPr id="1" name="Shape 694"/>
        <p:cNvGrpSpPr/>
        <p:nvPr/>
      </p:nvGrpSpPr>
      <p:grpSpPr>
        <a:xfrm>
          <a:off x="0" y="0"/>
          <a:ext cx="0" cy="0"/>
          <a:chOff x="0" y="0"/>
          <a:chExt cx="0" cy="0"/>
        </a:xfrm>
      </p:grpSpPr>
      <p:sp>
        <p:nvSpPr>
          <p:cNvPr id="695" name="Google Shape;695;p14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6" name="Google Shape;696;p14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697" name="Google Shape;697;p14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8_ONE COLUMN TEXT">
  <p:cSld name="138_ONE COLUMN TEXT">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3_ONE COLUMN TEXT">
  <p:cSld name="23_ONE COLUMN TEXT">
    <p:spTree>
      <p:nvGrpSpPr>
        <p:cNvPr id="1" name="Shape 698"/>
        <p:cNvGrpSpPr/>
        <p:nvPr/>
      </p:nvGrpSpPr>
      <p:grpSpPr>
        <a:xfrm>
          <a:off x="0" y="0"/>
          <a:ext cx="0" cy="0"/>
          <a:chOff x="0" y="0"/>
          <a:chExt cx="0" cy="0"/>
        </a:xfrm>
      </p:grpSpPr>
      <p:sp>
        <p:nvSpPr>
          <p:cNvPr id="699" name="Google Shape;699;p14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0" name="Google Shape;700;p14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01" name="Google Shape;701;p14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702"/>
        <p:cNvGrpSpPr/>
        <p:nvPr/>
      </p:nvGrpSpPr>
      <p:grpSpPr>
        <a:xfrm>
          <a:off x="0" y="0"/>
          <a:ext cx="0" cy="0"/>
          <a:chOff x="0" y="0"/>
          <a:chExt cx="0" cy="0"/>
        </a:xfrm>
      </p:grpSpPr>
      <p:sp>
        <p:nvSpPr>
          <p:cNvPr id="703" name="Google Shape;703;p14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5_ONE COLUMN TEXT">
  <p:cSld name="25_ONE COLUMN TEXT">
    <p:spTree>
      <p:nvGrpSpPr>
        <p:cNvPr id="1" name="Shape 704"/>
        <p:cNvGrpSpPr/>
        <p:nvPr/>
      </p:nvGrpSpPr>
      <p:grpSpPr>
        <a:xfrm>
          <a:off x="0" y="0"/>
          <a:ext cx="0" cy="0"/>
          <a:chOff x="0" y="0"/>
          <a:chExt cx="0" cy="0"/>
        </a:xfrm>
      </p:grpSpPr>
      <p:sp>
        <p:nvSpPr>
          <p:cNvPr id="705" name="Google Shape;705;p14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6" name="Google Shape;706;p14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07" name="Google Shape;707;p14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31_ONE COLUMN TEXT">
  <p:cSld name="31_ONE COLUMN TEXT">
    <p:spTree>
      <p:nvGrpSpPr>
        <p:cNvPr id="1" name="Shape 708"/>
        <p:cNvGrpSpPr/>
        <p:nvPr/>
      </p:nvGrpSpPr>
      <p:grpSpPr>
        <a:xfrm>
          <a:off x="0" y="0"/>
          <a:ext cx="0" cy="0"/>
          <a:chOff x="0" y="0"/>
          <a:chExt cx="0" cy="0"/>
        </a:xfrm>
      </p:grpSpPr>
      <p:sp>
        <p:nvSpPr>
          <p:cNvPr id="709" name="Google Shape;709;p14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0" name="Google Shape;710;p14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11" name="Google Shape;711;p14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32_ONE COLUMN TEXT">
  <p:cSld name="32_ONE COLUMN TEXT">
    <p:spTree>
      <p:nvGrpSpPr>
        <p:cNvPr id="1" name="Shape 712"/>
        <p:cNvGrpSpPr/>
        <p:nvPr/>
      </p:nvGrpSpPr>
      <p:grpSpPr>
        <a:xfrm>
          <a:off x="0" y="0"/>
          <a:ext cx="0" cy="0"/>
          <a:chOff x="0" y="0"/>
          <a:chExt cx="0" cy="0"/>
        </a:xfrm>
      </p:grpSpPr>
      <p:sp>
        <p:nvSpPr>
          <p:cNvPr id="713" name="Google Shape;713;p14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14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15" name="Google Shape;715;p14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33_ONE COLUMN TEXT">
  <p:cSld name="33_ONE COLUMN TEXT">
    <p:spTree>
      <p:nvGrpSpPr>
        <p:cNvPr id="1" name="Shape 716"/>
        <p:cNvGrpSpPr/>
        <p:nvPr/>
      </p:nvGrpSpPr>
      <p:grpSpPr>
        <a:xfrm>
          <a:off x="0" y="0"/>
          <a:ext cx="0" cy="0"/>
          <a:chOff x="0" y="0"/>
          <a:chExt cx="0" cy="0"/>
        </a:xfrm>
      </p:grpSpPr>
      <p:sp>
        <p:nvSpPr>
          <p:cNvPr id="717" name="Google Shape;717;p14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8" name="Google Shape;718;p14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19" name="Google Shape;719;p14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34_ONE COLUMN TEXT">
  <p:cSld name="34_ONE COLUMN TEXT">
    <p:spTree>
      <p:nvGrpSpPr>
        <p:cNvPr id="1" name="Shape 720"/>
        <p:cNvGrpSpPr/>
        <p:nvPr/>
      </p:nvGrpSpPr>
      <p:grpSpPr>
        <a:xfrm>
          <a:off x="0" y="0"/>
          <a:ext cx="0" cy="0"/>
          <a:chOff x="0" y="0"/>
          <a:chExt cx="0" cy="0"/>
        </a:xfrm>
      </p:grpSpPr>
      <p:sp>
        <p:nvSpPr>
          <p:cNvPr id="721" name="Google Shape;721;p14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14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23" name="Google Shape;723;p14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35_ONE COLUMN TEXT">
  <p:cSld name="35_ONE COLUMN TEXT">
    <p:spTree>
      <p:nvGrpSpPr>
        <p:cNvPr id="1" name="Shape 724"/>
        <p:cNvGrpSpPr/>
        <p:nvPr/>
      </p:nvGrpSpPr>
      <p:grpSpPr>
        <a:xfrm>
          <a:off x="0" y="0"/>
          <a:ext cx="0" cy="0"/>
          <a:chOff x="0" y="0"/>
          <a:chExt cx="0" cy="0"/>
        </a:xfrm>
      </p:grpSpPr>
      <p:sp>
        <p:nvSpPr>
          <p:cNvPr id="725" name="Google Shape;725;p14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6" name="Google Shape;726;p14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27" name="Google Shape;727;p14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39_ONE COLUMN TEXT">
  <p:cSld name="39_ONE COLUMN TEXT">
    <p:spTree>
      <p:nvGrpSpPr>
        <p:cNvPr id="1" name="Shape 728"/>
        <p:cNvGrpSpPr/>
        <p:nvPr/>
      </p:nvGrpSpPr>
      <p:grpSpPr>
        <a:xfrm>
          <a:off x="0" y="0"/>
          <a:ext cx="0" cy="0"/>
          <a:chOff x="0" y="0"/>
          <a:chExt cx="0" cy="0"/>
        </a:xfrm>
      </p:grpSpPr>
      <p:sp>
        <p:nvSpPr>
          <p:cNvPr id="729" name="Google Shape;729;p14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p14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31" name="Google Shape;731;p14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40_ONE COLUMN TEXT">
  <p:cSld name="40_ONE COLUMN TEXT">
    <p:spTree>
      <p:nvGrpSpPr>
        <p:cNvPr id="1" name="Shape 732"/>
        <p:cNvGrpSpPr/>
        <p:nvPr/>
      </p:nvGrpSpPr>
      <p:grpSpPr>
        <a:xfrm>
          <a:off x="0" y="0"/>
          <a:ext cx="0" cy="0"/>
          <a:chOff x="0" y="0"/>
          <a:chExt cx="0" cy="0"/>
        </a:xfrm>
      </p:grpSpPr>
      <p:sp>
        <p:nvSpPr>
          <p:cNvPr id="733" name="Google Shape;733;p15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15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35" name="Google Shape;735;p15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9_ONE COLUMN TEXT">
  <p:cSld name="139_ONE COLUMN TEX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45_ONE COLUMN TEXT">
  <p:cSld name="45_ONE COLUMN TEXT">
    <p:spTree>
      <p:nvGrpSpPr>
        <p:cNvPr id="1" name="Shape 736"/>
        <p:cNvGrpSpPr/>
        <p:nvPr/>
      </p:nvGrpSpPr>
      <p:grpSpPr>
        <a:xfrm>
          <a:off x="0" y="0"/>
          <a:ext cx="0" cy="0"/>
          <a:chOff x="0" y="0"/>
          <a:chExt cx="0" cy="0"/>
        </a:xfrm>
      </p:grpSpPr>
      <p:sp>
        <p:nvSpPr>
          <p:cNvPr id="737" name="Google Shape;737;p15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8" name="Google Shape;738;p15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39" name="Google Shape;739;p15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50_ONE COLUMN TEXT">
  <p:cSld name="50_ONE COLUMN TEXT">
    <p:spTree>
      <p:nvGrpSpPr>
        <p:cNvPr id="1" name="Shape 740"/>
        <p:cNvGrpSpPr/>
        <p:nvPr/>
      </p:nvGrpSpPr>
      <p:grpSpPr>
        <a:xfrm>
          <a:off x="0" y="0"/>
          <a:ext cx="0" cy="0"/>
          <a:chOff x="0" y="0"/>
          <a:chExt cx="0" cy="0"/>
        </a:xfrm>
      </p:grpSpPr>
      <p:sp>
        <p:nvSpPr>
          <p:cNvPr id="741" name="Google Shape;741;p15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2" name="Google Shape;742;p15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43" name="Google Shape;743;p15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51_ONE COLUMN TEXT">
  <p:cSld name="51_ONE COLUMN TEXT">
    <p:spTree>
      <p:nvGrpSpPr>
        <p:cNvPr id="1" name="Shape 744"/>
        <p:cNvGrpSpPr/>
        <p:nvPr/>
      </p:nvGrpSpPr>
      <p:grpSpPr>
        <a:xfrm>
          <a:off x="0" y="0"/>
          <a:ext cx="0" cy="0"/>
          <a:chOff x="0" y="0"/>
          <a:chExt cx="0" cy="0"/>
        </a:xfrm>
      </p:grpSpPr>
      <p:sp>
        <p:nvSpPr>
          <p:cNvPr id="745" name="Google Shape;745;p15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6" name="Google Shape;746;p15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47" name="Google Shape;747;p15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52_ONE COLUMN TEXT">
  <p:cSld name="52_ONE COLUMN TEXT">
    <p:spTree>
      <p:nvGrpSpPr>
        <p:cNvPr id="1" name="Shape 748"/>
        <p:cNvGrpSpPr/>
        <p:nvPr/>
      </p:nvGrpSpPr>
      <p:grpSpPr>
        <a:xfrm>
          <a:off x="0" y="0"/>
          <a:ext cx="0" cy="0"/>
          <a:chOff x="0" y="0"/>
          <a:chExt cx="0" cy="0"/>
        </a:xfrm>
      </p:grpSpPr>
      <p:sp>
        <p:nvSpPr>
          <p:cNvPr id="749" name="Google Shape;749;p15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15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51" name="Google Shape;751;p15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53_ONE COLUMN TEXT">
  <p:cSld name="53_ONE COLUMN TEXT">
    <p:spTree>
      <p:nvGrpSpPr>
        <p:cNvPr id="1" name="Shape 752"/>
        <p:cNvGrpSpPr/>
        <p:nvPr/>
      </p:nvGrpSpPr>
      <p:grpSpPr>
        <a:xfrm>
          <a:off x="0" y="0"/>
          <a:ext cx="0" cy="0"/>
          <a:chOff x="0" y="0"/>
          <a:chExt cx="0" cy="0"/>
        </a:xfrm>
      </p:grpSpPr>
      <p:sp>
        <p:nvSpPr>
          <p:cNvPr id="753" name="Google Shape;753;p15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4" name="Google Shape;754;p15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55" name="Google Shape;755;p15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54_ONE COLUMN TEXT">
  <p:cSld name="54_ONE COLUMN TEXT">
    <p:spTree>
      <p:nvGrpSpPr>
        <p:cNvPr id="1" name="Shape 756"/>
        <p:cNvGrpSpPr/>
        <p:nvPr/>
      </p:nvGrpSpPr>
      <p:grpSpPr>
        <a:xfrm>
          <a:off x="0" y="0"/>
          <a:ext cx="0" cy="0"/>
          <a:chOff x="0" y="0"/>
          <a:chExt cx="0" cy="0"/>
        </a:xfrm>
      </p:grpSpPr>
      <p:sp>
        <p:nvSpPr>
          <p:cNvPr id="757" name="Google Shape;757;p15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8" name="Google Shape;758;p15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59" name="Google Shape;759;p15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55_ONE COLUMN TEXT">
  <p:cSld name="55_ONE COLUMN TEXT">
    <p:spTree>
      <p:nvGrpSpPr>
        <p:cNvPr id="1" name="Shape 760"/>
        <p:cNvGrpSpPr/>
        <p:nvPr/>
      </p:nvGrpSpPr>
      <p:grpSpPr>
        <a:xfrm>
          <a:off x="0" y="0"/>
          <a:ext cx="0" cy="0"/>
          <a:chOff x="0" y="0"/>
          <a:chExt cx="0" cy="0"/>
        </a:xfrm>
      </p:grpSpPr>
      <p:sp>
        <p:nvSpPr>
          <p:cNvPr id="761" name="Google Shape;761;p15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15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63" name="Google Shape;763;p15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56_ONE COLUMN TEXT">
  <p:cSld name="56_ONE COLUMN TEXT">
    <p:spTree>
      <p:nvGrpSpPr>
        <p:cNvPr id="1" name="Shape 764"/>
        <p:cNvGrpSpPr/>
        <p:nvPr/>
      </p:nvGrpSpPr>
      <p:grpSpPr>
        <a:xfrm>
          <a:off x="0" y="0"/>
          <a:ext cx="0" cy="0"/>
          <a:chOff x="0" y="0"/>
          <a:chExt cx="0" cy="0"/>
        </a:xfrm>
      </p:grpSpPr>
      <p:sp>
        <p:nvSpPr>
          <p:cNvPr id="765" name="Google Shape;765;p15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6" name="Google Shape;766;p15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67" name="Google Shape;767;p15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58_ONE COLUMN TEXT">
  <p:cSld name="58_ONE COLUMN TEXT">
    <p:spTree>
      <p:nvGrpSpPr>
        <p:cNvPr id="1" name="Shape 768"/>
        <p:cNvGrpSpPr/>
        <p:nvPr/>
      </p:nvGrpSpPr>
      <p:grpSpPr>
        <a:xfrm>
          <a:off x="0" y="0"/>
          <a:ext cx="0" cy="0"/>
          <a:chOff x="0" y="0"/>
          <a:chExt cx="0" cy="0"/>
        </a:xfrm>
      </p:grpSpPr>
      <p:sp>
        <p:nvSpPr>
          <p:cNvPr id="769" name="Google Shape;769;p15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15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71" name="Google Shape;771;p15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59_ONE COLUMN TEXT">
  <p:cSld name="59_ONE COLUMN TEXT">
    <p:spTree>
      <p:nvGrpSpPr>
        <p:cNvPr id="1" name="Shape 772"/>
        <p:cNvGrpSpPr/>
        <p:nvPr/>
      </p:nvGrpSpPr>
      <p:grpSpPr>
        <a:xfrm>
          <a:off x="0" y="0"/>
          <a:ext cx="0" cy="0"/>
          <a:chOff x="0" y="0"/>
          <a:chExt cx="0" cy="0"/>
        </a:xfrm>
      </p:grpSpPr>
      <p:sp>
        <p:nvSpPr>
          <p:cNvPr id="773" name="Google Shape;773;p16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p16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75" name="Google Shape;775;p16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0_ONE COLUMN TEXT">
  <p:cSld name="140_ONE COLUMN TEXT">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7"/>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0_ONE COLUMN TEXT">
  <p:cSld name="60_ONE COLUMN TEXT">
    <p:spTree>
      <p:nvGrpSpPr>
        <p:cNvPr id="1" name="Shape 776"/>
        <p:cNvGrpSpPr/>
        <p:nvPr/>
      </p:nvGrpSpPr>
      <p:grpSpPr>
        <a:xfrm>
          <a:off x="0" y="0"/>
          <a:ext cx="0" cy="0"/>
          <a:chOff x="0" y="0"/>
          <a:chExt cx="0" cy="0"/>
        </a:xfrm>
      </p:grpSpPr>
      <p:sp>
        <p:nvSpPr>
          <p:cNvPr id="777" name="Google Shape;777;p16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16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79" name="Google Shape;779;p16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64_ONE COLUMN TEXT">
  <p:cSld name="64_ONE COLUMN TEXT">
    <p:spTree>
      <p:nvGrpSpPr>
        <p:cNvPr id="1" name="Shape 780"/>
        <p:cNvGrpSpPr/>
        <p:nvPr/>
      </p:nvGrpSpPr>
      <p:grpSpPr>
        <a:xfrm>
          <a:off x="0" y="0"/>
          <a:ext cx="0" cy="0"/>
          <a:chOff x="0" y="0"/>
          <a:chExt cx="0" cy="0"/>
        </a:xfrm>
      </p:grpSpPr>
      <p:sp>
        <p:nvSpPr>
          <p:cNvPr id="781" name="Google Shape;781;p16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2" name="Google Shape;782;p16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83" name="Google Shape;783;p16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65_ONE COLUMN TEXT">
  <p:cSld name="65_ONE COLUMN TEXT">
    <p:spTree>
      <p:nvGrpSpPr>
        <p:cNvPr id="1" name="Shape 784"/>
        <p:cNvGrpSpPr/>
        <p:nvPr/>
      </p:nvGrpSpPr>
      <p:grpSpPr>
        <a:xfrm>
          <a:off x="0" y="0"/>
          <a:ext cx="0" cy="0"/>
          <a:chOff x="0" y="0"/>
          <a:chExt cx="0" cy="0"/>
        </a:xfrm>
      </p:grpSpPr>
      <p:sp>
        <p:nvSpPr>
          <p:cNvPr id="785" name="Google Shape;785;p16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16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87" name="Google Shape;787;p16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66_ONE COLUMN TEXT">
  <p:cSld name="66_ONE COLUMN TEXT">
    <p:spTree>
      <p:nvGrpSpPr>
        <p:cNvPr id="1" name="Shape 788"/>
        <p:cNvGrpSpPr/>
        <p:nvPr/>
      </p:nvGrpSpPr>
      <p:grpSpPr>
        <a:xfrm>
          <a:off x="0" y="0"/>
          <a:ext cx="0" cy="0"/>
          <a:chOff x="0" y="0"/>
          <a:chExt cx="0" cy="0"/>
        </a:xfrm>
      </p:grpSpPr>
      <p:sp>
        <p:nvSpPr>
          <p:cNvPr id="789" name="Google Shape;789;p16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16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91" name="Google Shape;791;p16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67_ONE COLUMN TEXT">
  <p:cSld name="67_ONE COLUMN TEXT">
    <p:spTree>
      <p:nvGrpSpPr>
        <p:cNvPr id="1" name="Shape 792"/>
        <p:cNvGrpSpPr/>
        <p:nvPr/>
      </p:nvGrpSpPr>
      <p:grpSpPr>
        <a:xfrm>
          <a:off x="0" y="0"/>
          <a:ext cx="0" cy="0"/>
          <a:chOff x="0" y="0"/>
          <a:chExt cx="0" cy="0"/>
        </a:xfrm>
      </p:grpSpPr>
      <p:sp>
        <p:nvSpPr>
          <p:cNvPr id="793" name="Google Shape;793;p16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p16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95" name="Google Shape;795;p16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72_ONE COLUMN TEXT">
  <p:cSld name="72_ONE COLUMN TEXT">
    <p:spTree>
      <p:nvGrpSpPr>
        <p:cNvPr id="1" name="Shape 796"/>
        <p:cNvGrpSpPr/>
        <p:nvPr/>
      </p:nvGrpSpPr>
      <p:grpSpPr>
        <a:xfrm>
          <a:off x="0" y="0"/>
          <a:ext cx="0" cy="0"/>
          <a:chOff x="0" y="0"/>
          <a:chExt cx="0" cy="0"/>
        </a:xfrm>
      </p:grpSpPr>
      <p:sp>
        <p:nvSpPr>
          <p:cNvPr id="797" name="Google Shape;797;p16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16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799" name="Google Shape;799;p16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73_ONE COLUMN TEXT">
  <p:cSld name="73_ONE COLUMN TEXT">
    <p:spTree>
      <p:nvGrpSpPr>
        <p:cNvPr id="1" name="Shape 800"/>
        <p:cNvGrpSpPr/>
        <p:nvPr/>
      </p:nvGrpSpPr>
      <p:grpSpPr>
        <a:xfrm>
          <a:off x="0" y="0"/>
          <a:ext cx="0" cy="0"/>
          <a:chOff x="0" y="0"/>
          <a:chExt cx="0" cy="0"/>
        </a:xfrm>
      </p:grpSpPr>
      <p:sp>
        <p:nvSpPr>
          <p:cNvPr id="801" name="Google Shape;801;p16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p16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03" name="Google Shape;803;p16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74_ONE COLUMN TEXT">
  <p:cSld name="74_ONE COLUMN TEXT">
    <p:spTree>
      <p:nvGrpSpPr>
        <p:cNvPr id="1" name="Shape 804"/>
        <p:cNvGrpSpPr/>
        <p:nvPr/>
      </p:nvGrpSpPr>
      <p:grpSpPr>
        <a:xfrm>
          <a:off x="0" y="0"/>
          <a:ext cx="0" cy="0"/>
          <a:chOff x="0" y="0"/>
          <a:chExt cx="0" cy="0"/>
        </a:xfrm>
      </p:grpSpPr>
      <p:sp>
        <p:nvSpPr>
          <p:cNvPr id="805" name="Google Shape;805;p16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6" name="Google Shape;806;p16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07" name="Google Shape;807;p16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75_ONE COLUMN TEXT">
  <p:cSld name="75_ONE COLUMN TEXT">
    <p:spTree>
      <p:nvGrpSpPr>
        <p:cNvPr id="1" name="Shape 808"/>
        <p:cNvGrpSpPr/>
        <p:nvPr/>
      </p:nvGrpSpPr>
      <p:grpSpPr>
        <a:xfrm>
          <a:off x="0" y="0"/>
          <a:ext cx="0" cy="0"/>
          <a:chOff x="0" y="0"/>
          <a:chExt cx="0" cy="0"/>
        </a:xfrm>
      </p:grpSpPr>
      <p:sp>
        <p:nvSpPr>
          <p:cNvPr id="809" name="Google Shape;809;p16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16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11" name="Google Shape;811;p16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78_ONE COLUMN TEXT">
  <p:cSld name="78_ONE COLUMN TEXT">
    <p:spTree>
      <p:nvGrpSpPr>
        <p:cNvPr id="1" name="Shape 812"/>
        <p:cNvGrpSpPr/>
        <p:nvPr/>
      </p:nvGrpSpPr>
      <p:grpSpPr>
        <a:xfrm>
          <a:off x="0" y="0"/>
          <a:ext cx="0" cy="0"/>
          <a:chOff x="0" y="0"/>
          <a:chExt cx="0" cy="0"/>
        </a:xfrm>
      </p:grpSpPr>
      <p:sp>
        <p:nvSpPr>
          <p:cNvPr id="813" name="Google Shape;813;p17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4" name="Google Shape;814;p17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15" name="Google Shape;815;p17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1_ONE COLUMN TEXT">
  <p:cSld name="141_ONE COLUMN TEXT">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79_ONE COLUMN TEXT">
  <p:cSld name="79_ONE COLUMN TEXT">
    <p:spTree>
      <p:nvGrpSpPr>
        <p:cNvPr id="1" name="Shape 816"/>
        <p:cNvGrpSpPr/>
        <p:nvPr/>
      </p:nvGrpSpPr>
      <p:grpSpPr>
        <a:xfrm>
          <a:off x="0" y="0"/>
          <a:ext cx="0" cy="0"/>
          <a:chOff x="0" y="0"/>
          <a:chExt cx="0" cy="0"/>
        </a:xfrm>
      </p:grpSpPr>
      <p:sp>
        <p:nvSpPr>
          <p:cNvPr id="817" name="Google Shape;817;p17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8" name="Google Shape;818;p17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19" name="Google Shape;819;p17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80_ONE COLUMN TEXT">
  <p:cSld name="80_ONE COLUMN TEXT">
    <p:spTree>
      <p:nvGrpSpPr>
        <p:cNvPr id="1" name="Shape 820"/>
        <p:cNvGrpSpPr/>
        <p:nvPr/>
      </p:nvGrpSpPr>
      <p:grpSpPr>
        <a:xfrm>
          <a:off x="0" y="0"/>
          <a:ext cx="0" cy="0"/>
          <a:chOff x="0" y="0"/>
          <a:chExt cx="0" cy="0"/>
        </a:xfrm>
      </p:grpSpPr>
      <p:sp>
        <p:nvSpPr>
          <p:cNvPr id="821" name="Google Shape;821;p17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2" name="Google Shape;822;p17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23" name="Google Shape;823;p17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81_ONE COLUMN TEXT">
  <p:cSld name="81_ONE COLUMN TEXT">
    <p:spTree>
      <p:nvGrpSpPr>
        <p:cNvPr id="1" name="Shape 824"/>
        <p:cNvGrpSpPr/>
        <p:nvPr/>
      </p:nvGrpSpPr>
      <p:grpSpPr>
        <a:xfrm>
          <a:off x="0" y="0"/>
          <a:ext cx="0" cy="0"/>
          <a:chOff x="0" y="0"/>
          <a:chExt cx="0" cy="0"/>
        </a:xfrm>
      </p:grpSpPr>
      <p:sp>
        <p:nvSpPr>
          <p:cNvPr id="825" name="Google Shape;825;p17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6" name="Google Shape;826;p17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27" name="Google Shape;827;p17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82_ONE COLUMN TEXT">
  <p:cSld name="82_ONE COLUMN TEXT">
    <p:spTree>
      <p:nvGrpSpPr>
        <p:cNvPr id="1" name="Shape 828"/>
        <p:cNvGrpSpPr/>
        <p:nvPr/>
      </p:nvGrpSpPr>
      <p:grpSpPr>
        <a:xfrm>
          <a:off x="0" y="0"/>
          <a:ext cx="0" cy="0"/>
          <a:chOff x="0" y="0"/>
          <a:chExt cx="0" cy="0"/>
        </a:xfrm>
      </p:grpSpPr>
      <p:sp>
        <p:nvSpPr>
          <p:cNvPr id="829" name="Google Shape;829;p17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0" name="Google Shape;830;p17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31" name="Google Shape;831;p17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83_ONE COLUMN TEXT">
  <p:cSld name="83_ONE COLUMN TEXT">
    <p:spTree>
      <p:nvGrpSpPr>
        <p:cNvPr id="1" name="Shape 832"/>
        <p:cNvGrpSpPr/>
        <p:nvPr/>
      </p:nvGrpSpPr>
      <p:grpSpPr>
        <a:xfrm>
          <a:off x="0" y="0"/>
          <a:ext cx="0" cy="0"/>
          <a:chOff x="0" y="0"/>
          <a:chExt cx="0" cy="0"/>
        </a:xfrm>
      </p:grpSpPr>
      <p:sp>
        <p:nvSpPr>
          <p:cNvPr id="833" name="Google Shape;833;p17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4" name="Google Shape;834;p17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35" name="Google Shape;835;p17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84_ONE COLUMN TEXT">
  <p:cSld name="84_ONE COLUMN TEXT">
    <p:spTree>
      <p:nvGrpSpPr>
        <p:cNvPr id="1" name="Shape 836"/>
        <p:cNvGrpSpPr/>
        <p:nvPr/>
      </p:nvGrpSpPr>
      <p:grpSpPr>
        <a:xfrm>
          <a:off x="0" y="0"/>
          <a:ext cx="0" cy="0"/>
          <a:chOff x="0" y="0"/>
          <a:chExt cx="0" cy="0"/>
        </a:xfrm>
      </p:grpSpPr>
      <p:sp>
        <p:nvSpPr>
          <p:cNvPr id="837" name="Google Shape;837;p17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8" name="Google Shape;838;p17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39" name="Google Shape;839;p17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85_ONE COLUMN TEXT">
  <p:cSld name="85_ONE COLUMN TEXT">
    <p:spTree>
      <p:nvGrpSpPr>
        <p:cNvPr id="1" name="Shape 840"/>
        <p:cNvGrpSpPr/>
        <p:nvPr/>
      </p:nvGrpSpPr>
      <p:grpSpPr>
        <a:xfrm>
          <a:off x="0" y="0"/>
          <a:ext cx="0" cy="0"/>
          <a:chOff x="0" y="0"/>
          <a:chExt cx="0" cy="0"/>
        </a:xfrm>
      </p:grpSpPr>
      <p:sp>
        <p:nvSpPr>
          <p:cNvPr id="841" name="Google Shape;841;p17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2" name="Google Shape;842;p17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43" name="Google Shape;843;p17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86_ONE COLUMN TEXT">
  <p:cSld name="86_ONE COLUMN TEXT">
    <p:spTree>
      <p:nvGrpSpPr>
        <p:cNvPr id="1" name="Shape 844"/>
        <p:cNvGrpSpPr/>
        <p:nvPr/>
      </p:nvGrpSpPr>
      <p:grpSpPr>
        <a:xfrm>
          <a:off x="0" y="0"/>
          <a:ext cx="0" cy="0"/>
          <a:chOff x="0" y="0"/>
          <a:chExt cx="0" cy="0"/>
        </a:xfrm>
      </p:grpSpPr>
      <p:sp>
        <p:nvSpPr>
          <p:cNvPr id="845" name="Google Shape;845;p17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6" name="Google Shape;846;p17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47" name="Google Shape;847;p17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87_ONE COLUMN TEXT">
  <p:cSld name="87_ONE COLUMN TEXT">
    <p:spTree>
      <p:nvGrpSpPr>
        <p:cNvPr id="1" name="Shape 848"/>
        <p:cNvGrpSpPr/>
        <p:nvPr/>
      </p:nvGrpSpPr>
      <p:grpSpPr>
        <a:xfrm>
          <a:off x="0" y="0"/>
          <a:ext cx="0" cy="0"/>
          <a:chOff x="0" y="0"/>
          <a:chExt cx="0" cy="0"/>
        </a:xfrm>
      </p:grpSpPr>
      <p:sp>
        <p:nvSpPr>
          <p:cNvPr id="849" name="Google Shape;849;p17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0" name="Google Shape;850;p17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51" name="Google Shape;851;p17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91_ONE COLUMN TEXT">
  <p:cSld name="91_ONE COLUMN TEXT">
    <p:spTree>
      <p:nvGrpSpPr>
        <p:cNvPr id="1" name="Shape 852"/>
        <p:cNvGrpSpPr/>
        <p:nvPr/>
      </p:nvGrpSpPr>
      <p:grpSpPr>
        <a:xfrm>
          <a:off x="0" y="0"/>
          <a:ext cx="0" cy="0"/>
          <a:chOff x="0" y="0"/>
          <a:chExt cx="0" cy="0"/>
        </a:xfrm>
      </p:grpSpPr>
      <p:sp>
        <p:nvSpPr>
          <p:cNvPr id="853" name="Google Shape;853;p18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4" name="Google Shape;854;p18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55" name="Google Shape;855;p18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3_ONE COLUMN TEXT">
  <p:cSld name="143_ONE COLUMN 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97_ONE COLUMN TEXT">
  <p:cSld name="97_ONE COLUMN TEXT">
    <p:spTree>
      <p:nvGrpSpPr>
        <p:cNvPr id="1" name="Shape 856"/>
        <p:cNvGrpSpPr/>
        <p:nvPr/>
      </p:nvGrpSpPr>
      <p:grpSpPr>
        <a:xfrm>
          <a:off x="0" y="0"/>
          <a:ext cx="0" cy="0"/>
          <a:chOff x="0" y="0"/>
          <a:chExt cx="0" cy="0"/>
        </a:xfrm>
      </p:grpSpPr>
      <p:sp>
        <p:nvSpPr>
          <p:cNvPr id="857" name="Google Shape;857;p18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8" name="Google Shape;858;p18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59" name="Google Shape;859;p18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98_ONE COLUMN TEXT">
  <p:cSld name="98_ONE COLUMN TEXT">
    <p:spTree>
      <p:nvGrpSpPr>
        <p:cNvPr id="1" name="Shape 860"/>
        <p:cNvGrpSpPr/>
        <p:nvPr/>
      </p:nvGrpSpPr>
      <p:grpSpPr>
        <a:xfrm>
          <a:off x="0" y="0"/>
          <a:ext cx="0" cy="0"/>
          <a:chOff x="0" y="0"/>
          <a:chExt cx="0" cy="0"/>
        </a:xfrm>
      </p:grpSpPr>
      <p:sp>
        <p:nvSpPr>
          <p:cNvPr id="861" name="Google Shape;861;p18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2" name="Google Shape;862;p18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63" name="Google Shape;863;p18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99_ONE COLUMN TEXT">
  <p:cSld name="99_ONE COLUMN TEXT">
    <p:spTree>
      <p:nvGrpSpPr>
        <p:cNvPr id="1" name="Shape 864"/>
        <p:cNvGrpSpPr/>
        <p:nvPr/>
      </p:nvGrpSpPr>
      <p:grpSpPr>
        <a:xfrm>
          <a:off x="0" y="0"/>
          <a:ext cx="0" cy="0"/>
          <a:chOff x="0" y="0"/>
          <a:chExt cx="0" cy="0"/>
        </a:xfrm>
      </p:grpSpPr>
      <p:sp>
        <p:nvSpPr>
          <p:cNvPr id="865" name="Google Shape;865;p18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6" name="Google Shape;866;p18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67" name="Google Shape;867;p18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100_ONE COLUMN TEXT">
  <p:cSld name="100_ONE COLUMN TEXT">
    <p:spTree>
      <p:nvGrpSpPr>
        <p:cNvPr id="1" name="Shape 868"/>
        <p:cNvGrpSpPr/>
        <p:nvPr/>
      </p:nvGrpSpPr>
      <p:grpSpPr>
        <a:xfrm>
          <a:off x="0" y="0"/>
          <a:ext cx="0" cy="0"/>
          <a:chOff x="0" y="0"/>
          <a:chExt cx="0" cy="0"/>
        </a:xfrm>
      </p:grpSpPr>
      <p:sp>
        <p:nvSpPr>
          <p:cNvPr id="869" name="Google Shape;869;p18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0" name="Google Shape;870;p18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71" name="Google Shape;871;p18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101_ONE COLUMN TEXT">
  <p:cSld name="101_ONE COLUMN TEXT">
    <p:spTree>
      <p:nvGrpSpPr>
        <p:cNvPr id="1" name="Shape 872"/>
        <p:cNvGrpSpPr/>
        <p:nvPr/>
      </p:nvGrpSpPr>
      <p:grpSpPr>
        <a:xfrm>
          <a:off x="0" y="0"/>
          <a:ext cx="0" cy="0"/>
          <a:chOff x="0" y="0"/>
          <a:chExt cx="0" cy="0"/>
        </a:xfrm>
      </p:grpSpPr>
      <p:sp>
        <p:nvSpPr>
          <p:cNvPr id="873" name="Google Shape;873;p18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4" name="Google Shape;874;p18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75" name="Google Shape;875;p18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102_ONE COLUMN TEXT">
  <p:cSld name="102_ONE COLUMN TEXT">
    <p:spTree>
      <p:nvGrpSpPr>
        <p:cNvPr id="1" name="Shape 876"/>
        <p:cNvGrpSpPr/>
        <p:nvPr/>
      </p:nvGrpSpPr>
      <p:grpSpPr>
        <a:xfrm>
          <a:off x="0" y="0"/>
          <a:ext cx="0" cy="0"/>
          <a:chOff x="0" y="0"/>
          <a:chExt cx="0" cy="0"/>
        </a:xfrm>
      </p:grpSpPr>
      <p:sp>
        <p:nvSpPr>
          <p:cNvPr id="877" name="Google Shape;877;p18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8" name="Google Shape;878;p18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79" name="Google Shape;879;p18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103_ONE COLUMN TEXT">
  <p:cSld name="103_ONE COLUMN TEXT">
    <p:spTree>
      <p:nvGrpSpPr>
        <p:cNvPr id="1" name="Shape 880"/>
        <p:cNvGrpSpPr/>
        <p:nvPr/>
      </p:nvGrpSpPr>
      <p:grpSpPr>
        <a:xfrm>
          <a:off x="0" y="0"/>
          <a:ext cx="0" cy="0"/>
          <a:chOff x="0" y="0"/>
          <a:chExt cx="0" cy="0"/>
        </a:xfrm>
      </p:grpSpPr>
      <p:sp>
        <p:nvSpPr>
          <p:cNvPr id="881" name="Google Shape;881;p18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2" name="Google Shape;882;p18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83" name="Google Shape;883;p18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104_ONE COLUMN TEXT">
  <p:cSld name="104_ONE COLUMN TEXT">
    <p:spTree>
      <p:nvGrpSpPr>
        <p:cNvPr id="1" name="Shape 884"/>
        <p:cNvGrpSpPr/>
        <p:nvPr/>
      </p:nvGrpSpPr>
      <p:grpSpPr>
        <a:xfrm>
          <a:off x="0" y="0"/>
          <a:ext cx="0" cy="0"/>
          <a:chOff x="0" y="0"/>
          <a:chExt cx="0" cy="0"/>
        </a:xfrm>
      </p:grpSpPr>
      <p:sp>
        <p:nvSpPr>
          <p:cNvPr id="885" name="Google Shape;885;p18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p18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87" name="Google Shape;887;p18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105_ONE COLUMN TEXT">
  <p:cSld name="105_ONE COLUMN TEXT">
    <p:spTree>
      <p:nvGrpSpPr>
        <p:cNvPr id="1" name="Shape 888"/>
        <p:cNvGrpSpPr/>
        <p:nvPr/>
      </p:nvGrpSpPr>
      <p:grpSpPr>
        <a:xfrm>
          <a:off x="0" y="0"/>
          <a:ext cx="0" cy="0"/>
          <a:chOff x="0" y="0"/>
          <a:chExt cx="0" cy="0"/>
        </a:xfrm>
      </p:grpSpPr>
      <p:sp>
        <p:nvSpPr>
          <p:cNvPr id="889" name="Google Shape;889;p18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0" name="Google Shape;890;p18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91" name="Google Shape;891;p18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107_ONE COLUMN TEXT">
  <p:cSld name="107_ONE COLUMN TEXT">
    <p:spTree>
      <p:nvGrpSpPr>
        <p:cNvPr id="1" name="Shape 892"/>
        <p:cNvGrpSpPr/>
        <p:nvPr/>
      </p:nvGrpSpPr>
      <p:grpSpPr>
        <a:xfrm>
          <a:off x="0" y="0"/>
          <a:ext cx="0" cy="0"/>
          <a:chOff x="0" y="0"/>
          <a:chExt cx="0" cy="0"/>
        </a:xfrm>
      </p:grpSpPr>
      <p:sp>
        <p:nvSpPr>
          <p:cNvPr id="893" name="Google Shape;893;p19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4" name="Google Shape;894;p19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95" name="Google Shape;895;p19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002435" y="1971040"/>
            <a:ext cx="8187000" cy="6351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40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body" idx="1"/>
          </p:nvPr>
        </p:nvSpPr>
        <p:spPr>
          <a:xfrm>
            <a:off x="981703" y="1444878"/>
            <a:ext cx="10228500" cy="237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b="0" i="0">
                <a:solidFill>
                  <a:schemeClr val="dk1"/>
                </a:solidFill>
              </a:defRPr>
            </a:lvl1pPr>
            <a:lvl2pPr marL="914400" lvl="1" indent="-228600" algn="l">
              <a:lnSpc>
                <a:spcPct val="100000"/>
              </a:lnSpc>
              <a:spcBef>
                <a:spcPts val="600"/>
              </a:spcBef>
              <a:spcAft>
                <a:spcPts val="0"/>
              </a:spcAft>
              <a:buSzPts val="1000"/>
              <a:buNone/>
              <a:defRPr/>
            </a:lvl2pPr>
            <a:lvl3pPr marL="1371600" lvl="2" indent="-228600" algn="l">
              <a:lnSpc>
                <a:spcPct val="100000"/>
              </a:lnSpc>
              <a:spcBef>
                <a:spcPts val="600"/>
              </a:spcBef>
              <a:spcAft>
                <a:spcPts val="0"/>
              </a:spcAft>
              <a:buSzPts val="1000"/>
              <a:buNone/>
              <a:defRPr/>
            </a:lvl3pPr>
            <a:lvl4pPr marL="1828800" lvl="3" indent="-228600" algn="l">
              <a:lnSpc>
                <a:spcPct val="100000"/>
              </a:lnSpc>
              <a:spcBef>
                <a:spcPts val="600"/>
              </a:spcBef>
              <a:spcAft>
                <a:spcPts val="0"/>
              </a:spcAft>
              <a:buSzPts val="1000"/>
              <a:buNone/>
              <a:defRPr/>
            </a:lvl4pPr>
            <a:lvl5pPr marL="2286000" lvl="4" indent="-228600" algn="l">
              <a:lnSpc>
                <a:spcPct val="100000"/>
              </a:lnSpc>
              <a:spcBef>
                <a:spcPts val="600"/>
              </a:spcBef>
              <a:spcAft>
                <a:spcPts val="0"/>
              </a:spcAft>
              <a:buSzPts val="1000"/>
              <a:buNone/>
              <a:defRPr/>
            </a:lvl5pPr>
            <a:lvl6pPr marL="2743200" lvl="5" indent="-228600" algn="l">
              <a:lnSpc>
                <a:spcPct val="100000"/>
              </a:lnSpc>
              <a:spcBef>
                <a:spcPts val="600"/>
              </a:spcBef>
              <a:spcAft>
                <a:spcPts val="0"/>
              </a:spcAft>
              <a:buSzPts val="1000"/>
              <a:buNone/>
              <a:defRPr/>
            </a:lvl6pPr>
            <a:lvl7pPr marL="3200400" lvl="6" indent="-228600" algn="l">
              <a:lnSpc>
                <a:spcPct val="100000"/>
              </a:lnSpc>
              <a:spcBef>
                <a:spcPts val="600"/>
              </a:spcBef>
              <a:spcAft>
                <a:spcPts val="0"/>
              </a:spcAft>
              <a:buSzPts val="1000"/>
              <a:buNone/>
              <a:defRPr/>
            </a:lvl7pPr>
            <a:lvl8pPr marL="3657600" lvl="7" indent="-228600" algn="l">
              <a:lnSpc>
                <a:spcPct val="100000"/>
              </a:lnSpc>
              <a:spcBef>
                <a:spcPts val="600"/>
              </a:spcBef>
              <a:spcAft>
                <a:spcPts val="0"/>
              </a:spcAft>
              <a:buSzPts val="1000"/>
              <a:buNone/>
              <a:defRPr/>
            </a:lvl8pPr>
            <a:lvl9pPr marL="4114800" lvl="8" indent="-228600" algn="l">
              <a:lnSpc>
                <a:spcPct val="90000"/>
              </a:lnSpc>
              <a:spcBef>
                <a:spcPts val="600"/>
              </a:spcBef>
              <a:spcAft>
                <a:spcPts val="0"/>
              </a:spcAft>
              <a:buSzPts val="1800"/>
              <a:buNone/>
              <a:defRPr/>
            </a:lvl9pPr>
          </a:lstStyle>
          <a:p>
            <a:endParaRPr/>
          </a:p>
        </p:txBody>
      </p:sp>
      <p:sp>
        <p:nvSpPr>
          <p:cNvPr id="97" name="Google Shape;97;p20"/>
          <p:cNvSpPr txBox="1">
            <a:spLocks noGrp="1"/>
          </p:cNvSpPr>
          <p:nvPr>
            <p:ph type="ftr" idx="11"/>
          </p:nvPr>
        </p:nvSpPr>
        <p:spPr>
          <a:xfrm>
            <a:off x="1900060" y="6337790"/>
            <a:ext cx="2826900" cy="308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850" b="0" i="0" u="none" strike="noStrike" cap="none">
                <a:solidFill>
                  <a:srgbClr val="3760A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dt" idx="10"/>
          </p:nvPr>
        </p:nvSpPr>
        <p:spPr>
          <a:xfrm>
            <a:off x="6483282" y="6434638"/>
            <a:ext cx="254700" cy="152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850" b="0" i="0" u="none" strike="noStrike" cap="none">
                <a:solidFill>
                  <a:srgbClr val="3760A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109_ONE COLUMN TEXT">
  <p:cSld name="109_ONE COLUMN TEXT">
    <p:spTree>
      <p:nvGrpSpPr>
        <p:cNvPr id="1" name="Shape 896"/>
        <p:cNvGrpSpPr/>
        <p:nvPr/>
      </p:nvGrpSpPr>
      <p:grpSpPr>
        <a:xfrm>
          <a:off x="0" y="0"/>
          <a:ext cx="0" cy="0"/>
          <a:chOff x="0" y="0"/>
          <a:chExt cx="0" cy="0"/>
        </a:xfrm>
      </p:grpSpPr>
      <p:sp>
        <p:nvSpPr>
          <p:cNvPr id="897" name="Google Shape;897;p19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8" name="Google Shape;898;p19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899" name="Google Shape;899;p19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110_ONE COLUMN TEXT">
  <p:cSld name="110_ONE COLUMN TEXT">
    <p:spTree>
      <p:nvGrpSpPr>
        <p:cNvPr id="1" name="Shape 900"/>
        <p:cNvGrpSpPr/>
        <p:nvPr/>
      </p:nvGrpSpPr>
      <p:grpSpPr>
        <a:xfrm>
          <a:off x="0" y="0"/>
          <a:ext cx="0" cy="0"/>
          <a:chOff x="0" y="0"/>
          <a:chExt cx="0" cy="0"/>
        </a:xfrm>
      </p:grpSpPr>
      <p:sp>
        <p:nvSpPr>
          <p:cNvPr id="901" name="Google Shape;901;p19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2" name="Google Shape;902;p19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03" name="Google Shape;903;p19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112_ONE COLUMN TEXT">
  <p:cSld name="112_ONE COLUMN TEXT">
    <p:spTree>
      <p:nvGrpSpPr>
        <p:cNvPr id="1" name="Shape 904"/>
        <p:cNvGrpSpPr/>
        <p:nvPr/>
      </p:nvGrpSpPr>
      <p:grpSpPr>
        <a:xfrm>
          <a:off x="0" y="0"/>
          <a:ext cx="0" cy="0"/>
          <a:chOff x="0" y="0"/>
          <a:chExt cx="0" cy="0"/>
        </a:xfrm>
      </p:grpSpPr>
      <p:sp>
        <p:nvSpPr>
          <p:cNvPr id="905" name="Google Shape;905;p19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6" name="Google Shape;906;p19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07" name="Google Shape;907;p19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113_ONE COLUMN TEXT">
  <p:cSld name="113_ONE COLUMN TEXT">
    <p:spTree>
      <p:nvGrpSpPr>
        <p:cNvPr id="1" name="Shape 908"/>
        <p:cNvGrpSpPr/>
        <p:nvPr/>
      </p:nvGrpSpPr>
      <p:grpSpPr>
        <a:xfrm>
          <a:off x="0" y="0"/>
          <a:ext cx="0" cy="0"/>
          <a:chOff x="0" y="0"/>
          <a:chExt cx="0" cy="0"/>
        </a:xfrm>
      </p:grpSpPr>
      <p:sp>
        <p:nvSpPr>
          <p:cNvPr id="909" name="Google Shape;909;p19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0" name="Google Shape;910;p19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11" name="Google Shape;911;p19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114_ONE COLUMN TEXT">
  <p:cSld name="114_ONE COLUMN TEXT">
    <p:spTree>
      <p:nvGrpSpPr>
        <p:cNvPr id="1" name="Shape 912"/>
        <p:cNvGrpSpPr/>
        <p:nvPr/>
      </p:nvGrpSpPr>
      <p:grpSpPr>
        <a:xfrm>
          <a:off x="0" y="0"/>
          <a:ext cx="0" cy="0"/>
          <a:chOff x="0" y="0"/>
          <a:chExt cx="0" cy="0"/>
        </a:xfrm>
      </p:grpSpPr>
      <p:sp>
        <p:nvSpPr>
          <p:cNvPr id="913" name="Google Shape;913;p19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4" name="Google Shape;914;p19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15" name="Google Shape;915;p19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115_ONE COLUMN TEXT">
  <p:cSld name="115_ONE COLUMN TEXT">
    <p:spTree>
      <p:nvGrpSpPr>
        <p:cNvPr id="1" name="Shape 916"/>
        <p:cNvGrpSpPr/>
        <p:nvPr/>
      </p:nvGrpSpPr>
      <p:grpSpPr>
        <a:xfrm>
          <a:off x="0" y="0"/>
          <a:ext cx="0" cy="0"/>
          <a:chOff x="0" y="0"/>
          <a:chExt cx="0" cy="0"/>
        </a:xfrm>
      </p:grpSpPr>
      <p:sp>
        <p:nvSpPr>
          <p:cNvPr id="917" name="Google Shape;917;p19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8" name="Google Shape;918;p19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19" name="Google Shape;919;p19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116_ONE COLUMN TEXT">
  <p:cSld name="116_ONE COLUMN TEXT">
    <p:spTree>
      <p:nvGrpSpPr>
        <p:cNvPr id="1" name="Shape 920"/>
        <p:cNvGrpSpPr/>
        <p:nvPr/>
      </p:nvGrpSpPr>
      <p:grpSpPr>
        <a:xfrm>
          <a:off x="0" y="0"/>
          <a:ext cx="0" cy="0"/>
          <a:chOff x="0" y="0"/>
          <a:chExt cx="0" cy="0"/>
        </a:xfrm>
      </p:grpSpPr>
      <p:sp>
        <p:nvSpPr>
          <p:cNvPr id="921" name="Google Shape;921;p19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2" name="Google Shape;922;p19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23" name="Google Shape;923;p19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117_ONE COLUMN TEXT">
  <p:cSld name="117_ONE COLUMN TEXT">
    <p:spTree>
      <p:nvGrpSpPr>
        <p:cNvPr id="1" name="Shape 924"/>
        <p:cNvGrpSpPr/>
        <p:nvPr/>
      </p:nvGrpSpPr>
      <p:grpSpPr>
        <a:xfrm>
          <a:off x="0" y="0"/>
          <a:ext cx="0" cy="0"/>
          <a:chOff x="0" y="0"/>
          <a:chExt cx="0" cy="0"/>
        </a:xfrm>
      </p:grpSpPr>
      <p:sp>
        <p:nvSpPr>
          <p:cNvPr id="925" name="Google Shape;925;p19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6" name="Google Shape;926;p19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27" name="Google Shape;927;p19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118_ONE COLUMN TEXT">
  <p:cSld name="118_ONE COLUMN TEXT">
    <p:spTree>
      <p:nvGrpSpPr>
        <p:cNvPr id="1" name="Shape 928"/>
        <p:cNvGrpSpPr/>
        <p:nvPr/>
      </p:nvGrpSpPr>
      <p:grpSpPr>
        <a:xfrm>
          <a:off x="0" y="0"/>
          <a:ext cx="0" cy="0"/>
          <a:chOff x="0" y="0"/>
          <a:chExt cx="0" cy="0"/>
        </a:xfrm>
      </p:grpSpPr>
      <p:sp>
        <p:nvSpPr>
          <p:cNvPr id="929" name="Google Shape;929;p19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0" name="Google Shape;930;p19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31" name="Google Shape;931;p19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119_ONE COLUMN TEXT">
  <p:cSld name="119_ONE COLUMN TEXT">
    <p:spTree>
      <p:nvGrpSpPr>
        <p:cNvPr id="1" name="Shape 932"/>
        <p:cNvGrpSpPr/>
        <p:nvPr/>
      </p:nvGrpSpPr>
      <p:grpSpPr>
        <a:xfrm>
          <a:off x="0" y="0"/>
          <a:ext cx="0" cy="0"/>
          <a:chOff x="0" y="0"/>
          <a:chExt cx="0" cy="0"/>
        </a:xfrm>
      </p:grpSpPr>
      <p:sp>
        <p:nvSpPr>
          <p:cNvPr id="933" name="Google Shape;933;p20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4" name="Google Shape;934;p20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35" name="Google Shape;935;p20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9_ONE COLUMN TEXT">
  <p:cSld name="129_ONE COLUMN TEXT">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1003300" y="431801"/>
            <a:ext cx="873868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8_ONE COLUMN TEXT">
  <p:cSld name="158_ONE COLUMN 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1"/>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120_ONE COLUMN TEXT">
  <p:cSld name="120_ONE COLUMN TEXT">
    <p:spTree>
      <p:nvGrpSpPr>
        <p:cNvPr id="1" name="Shape 936"/>
        <p:cNvGrpSpPr/>
        <p:nvPr/>
      </p:nvGrpSpPr>
      <p:grpSpPr>
        <a:xfrm>
          <a:off x="0" y="0"/>
          <a:ext cx="0" cy="0"/>
          <a:chOff x="0" y="0"/>
          <a:chExt cx="0" cy="0"/>
        </a:xfrm>
      </p:grpSpPr>
      <p:sp>
        <p:nvSpPr>
          <p:cNvPr id="937" name="Google Shape;937;p20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8" name="Google Shape;938;p20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39" name="Google Shape;939;p20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121_ONE COLUMN TEXT">
  <p:cSld name="121_ONE COLUMN TEXT">
    <p:spTree>
      <p:nvGrpSpPr>
        <p:cNvPr id="1" name="Shape 940"/>
        <p:cNvGrpSpPr/>
        <p:nvPr/>
      </p:nvGrpSpPr>
      <p:grpSpPr>
        <a:xfrm>
          <a:off x="0" y="0"/>
          <a:ext cx="0" cy="0"/>
          <a:chOff x="0" y="0"/>
          <a:chExt cx="0" cy="0"/>
        </a:xfrm>
      </p:grpSpPr>
      <p:sp>
        <p:nvSpPr>
          <p:cNvPr id="941" name="Google Shape;941;p20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2" name="Google Shape;942;p20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43" name="Google Shape;943;p20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122_ONE COLUMN TEXT">
  <p:cSld name="122_ONE COLUMN TEXT">
    <p:spTree>
      <p:nvGrpSpPr>
        <p:cNvPr id="1" name="Shape 944"/>
        <p:cNvGrpSpPr/>
        <p:nvPr/>
      </p:nvGrpSpPr>
      <p:grpSpPr>
        <a:xfrm>
          <a:off x="0" y="0"/>
          <a:ext cx="0" cy="0"/>
          <a:chOff x="0" y="0"/>
          <a:chExt cx="0" cy="0"/>
        </a:xfrm>
      </p:grpSpPr>
      <p:sp>
        <p:nvSpPr>
          <p:cNvPr id="945" name="Google Shape;945;p20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6" name="Google Shape;946;p20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47" name="Google Shape;947;p20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123_ONE COLUMN TEXT">
  <p:cSld name="123_ONE COLUMN TEXT">
    <p:spTree>
      <p:nvGrpSpPr>
        <p:cNvPr id="1" name="Shape 948"/>
        <p:cNvGrpSpPr/>
        <p:nvPr/>
      </p:nvGrpSpPr>
      <p:grpSpPr>
        <a:xfrm>
          <a:off x="0" y="0"/>
          <a:ext cx="0" cy="0"/>
          <a:chOff x="0" y="0"/>
          <a:chExt cx="0" cy="0"/>
        </a:xfrm>
      </p:grpSpPr>
      <p:sp>
        <p:nvSpPr>
          <p:cNvPr id="949" name="Google Shape;949;p20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0" name="Google Shape;950;p20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51" name="Google Shape;951;p20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124_ONE COLUMN TEXT">
  <p:cSld name="124_ONE COLUMN TEXT">
    <p:spTree>
      <p:nvGrpSpPr>
        <p:cNvPr id="1" name="Shape 952"/>
        <p:cNvGrpSpPr/>
        <p:nvPr/>
      </p:nvGrpSpPr>
      <p:grpSpPr>
        <a:xfrm>
          <a:off x="0" y="0"/>
          <a:ext cx="0" cy="0"/>
          <a:chOff x="0" y="0"/>
          <a:chExt cx="0" cy="0"/>
        </a:xfrm>
      </p:grpSpPr>
      <p:sp>
        <p:nvSpPr>
          <p:cNvPr id="953" name="Google Shape;953;p20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4" name="Google Shape;954;p20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55" name="Google Shape;955;p20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125_ONE COLUMN TEXT">
  <p:cSld name="125_ONE COLUMN TEXT">
    <p:spTree>
      <p:nvGrpSpPr>
        <p:cNvPr id="1" name="Shape 956"/>
        <p:cNvGrpSpPr/>
        <p:nvPr/>
      </p:nvGrpSpPr>
      <p:grpSpPr>
        <a:xfrm>
          <a:off x="0" y="0"/>
          <a:ext cx="0" cy="0"/>
          <a:chOff x="0" y="0"/>
          <a:chExt cx="0" cy="0"/>
        </a:xfrm>
      </p:grpSpPr>
      <p:sp>
        <p:nvSpPr>
          <p:cNvPr id="957" name="Google Shape;957;p20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8" name="Google Shape;958;p20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59" name="Google Shape;959;p20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126_ONE COLUMN TEXT">
  <p:cSld name="126_ONE COLUMN TEXT">
    <p:spTree>
      <p:nvGrpSpPr>
        <p:cNvPr id="1" name="Shape 960"/>
        <p:cNvGrpSpPr/>
        <p:nvPr/>
      </p:nvGrpSpPr>
      <p:grpSpPr>
        <a:xfrm>
          <a:off x="0" y="0"/>
          <a:ext cx="0" cy="0"/>
          <a:chOff x="0" y="0"/>
          <a:chExt cx="0" cy="0"/>
        </a:xfrm>
      </p:grpSpPr>
      <p:sp>
        <p:nvSpPr>
          <p:cNvPr id="961" name="Google Shape;961;p20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2" name="Google Shape;962;p20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63" name="Google Shape;963;p20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127_ONE COLUMN TEXT">
  <p:cSld name="127_ONE COLUMN TEXT">
    <p:spTree>
      <p:nvGrpSpPr>
        <p:cNvPr id="1" name="Shape 964"/>
        <p:cNvGrpSpPr/>
        <p:nvPr/>
      </p:nvGrpSpPr>
      <p:grpSpPr>
        <a:xfrm>
          <a:off x="0" y="0"/>
          <a:ext cx="0" cy="0"/>
          <a:chOff x="0" y="0"/>
          <a:chExt cx="0" cy="0"/>
        </a:xfrm>
      </p:grpSpPr>
      <p:sp>
        <p:nvSpPr>
          <p:cNvPr id="965" name="Google Shape;965;p20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6" name="Google Shape;966;p20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67" name="Google Shape;967;p20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128_ONE COLUMN TEXT">
  <p:cSld name="128_ONE COLUMN TEXT">
    <p:spTree>
      <p:nvGrpSpPr>
        <p:cNvPr id="1" name="Shape 968"/>
        <p:cNvGrpSpPr/>
        <p:nvPr/>
      </p:nvGrpSpPr>
      <p:grpSpPr>
        <a:xfrm>
          <a:off x="0" y="0"/>
          <a:ext cx="0" cy="0"/>
          <a:chOff x="0" y="0"/>
          <a:chExt cx="0" cy="0"/>
        </a:xfrm>
      </p:grpSpPr>
      <p:sp>
        <p:nvSpPr>
          <p:cNvPr id="969" name="Google Shape;969;p20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0" name="Google Shape;970;p20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971" name="Google Shape;971;p20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72"/>
        <p:cNvGrpSpPr/>
        <p:nvPr/>
      </p:nvGrpSpPr>
      <p:grpSpPr>
        <a:xfrm>
          <a:off x="0" y="0"/>
          <a:ext cx="0" cy="0"/>
          <a:chOff x="0" y="0"/>
          <a:chExt cx="0" cy="0"/>
        </a:xfrm>
      </p:grpSpPr>
      <p:pic>
        <p:nvPicPr>
          <p:cNvPr id="973" name="Google Shape;973;p210"/>
          <p:cNvPicPr preferRelativeResize="0"/>
          <p:nvPr/>
        </p:nvPicPr>
        <p:blipFill rotWithShape="1">
          <a:blip r:embed="rId2">
            <a:alphaModFix/>
          </a:blip>
          <a:srcRect/>
          <a:stretch/>
        </p:blipFill>
        <p:spPr>
          <a:xfrm>
            <a:off x="0" y="0"/>
            <a:ext cx="12192504" cy="6858000"/>
          </a:xfrm>
          <a:prstGeom prst="rect">
            <a:avLst/>
          </a:prstGeom>
          <a:noFill/>
          <a:ln>
            <a:noFill/>
          </a:ln>
        </p:spPr>
      </p:pic>
      <p:sp>
        <p:nvSpPr>
          <p:cNvPr id="974" name="Google Shape;974;p210"/>
          <p:cNvSpPr txBox="1">
            <a:spLocks noGrp="1"/>
          </p:cNvSpPr>
          <p:nvPr>
            <p:ph type="title"/>
          </p:nvPr>
        </p:nvSpPr>
        <p:spPr>
          <a:xfrm>
            <a:off x="5825889" y="1288561"/>
            <a:ext cx="6042921" cy="1723292"/>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800">
                <a:solidFill>
                  <a:schemeClr val="lt2"/>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5" name="Google Shape;975;p210"/>
          <p:cNvSpPr txBox="1">
            <a:spLocks noGrp="1"/>
          </p:cNvSpPr>
          <p:nvPr>
            <p:ph type="body" idx="1"/>
          </p:nvPr>
        </p:nvSpPr>
        <p:spPr>
          <a:xfrm>
            <a:off x="5825889" y="4132348"/>
            <a:ext cx="5502191" cy="1605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solidFill>
                  <a:srgbClr val="7F7F7F"/>
                </a:solidFill>
                <a:latin typeface="Arial Narrow"/>
                <a:ea typeface="Arial Narrow"/>
                <a:cs typeface="Arial Narrow"/>
                <a:sym typeface="Arial Narrow"/>
              </a:defRPr>
            </a:lvl1pPr>
            <a:lvl2pPr marL="914400" lvl="1" indent="-228600" algn="l">
              <a:lnSpc>
                <a:spcPct val="100000"/>
              </a:lnSpc>
              <a:spcBef>
                <a:spcPts val="600"/>
              </a:spcBef>
              <a:spcAft>
                <a:spcPts val="0"/>
              </a:spcAft>
              <a:buSzPts val="1000"/>
              <a:buNone/>
              <a:defRPr>
                <a:solidFill>
                  <a:srgbClr val="7F7F7F"/>
                </a:solidFill>
                <a:latin typeface="Arial Narrow"/>
                <a:ea typeface="Arial Narrow"/>
                <a:cs typeface="Arial Narrow"/>
                <a:sym typeface="Arial Narrow"/>
              </a:defRPr>
            </a:lvl2pPr>
            <a:lvl3pPr marL="1371600" lvl="2" indent="-292100" algn="l">
              <a:lnSpc>
                <a:spcPct val="100000"/>
              </a:lnSpc>
              <a:spcBef>
                <a:spcPts val="600"/>
              </a:spcBef>
              <a:spcAft>
                <a:spcPts val="0"/>
              </a:spcAft>
              <a:buSzPts val="1000"/>
              <a:buChar char="—"/>
              <a:defRPr>
                <a:solidFill>
                  <a:srgbClr val="7F7F7F"/>
                </a:solidFill>
                <a:latin typeface="Arial Narrow"/>
                <a:ea typeface="Arial Narrow"/>
                <a:cs typeface="Arial Narrow"/>
                <a:sym typeface="Arial Narrow"/>
              </a:defRPr>
            </a:lvl3pPr>
            <a:lvl4pPr marL="1828800" lvl="3" indent="-292100" algn="l">
              <a:lnSpc>
                <a:spcPct val="100000"/>
              </a:lnSpc>
              <a:spcBef>
                <a:spcPts val="600"/>
              </a:spcBef>
              <a:spcAft>
                <a:spcPts val="0"/>
              </a:spcAft>
              <a:buSzPts val="1000"/>
              <a:buChar char="-"/>
              <a:defRPr>
                <a:solidFill>
                  <a:srgbClr val="7F7F7F"/>
                </a:solidFill>
                <a:latin typeface="Arial Narrow"/>
                <a:ea typeface="Arial Narrow"/>
                <a:cs typeface="Arial Narrow"/>
                <a:sym typeface="Arial Narrow"/>
              </a:defRPr>
            </a:lvl4pPr>
            <a:lvl5pPr marL="2286000" lvl="4" indent="-292100" algn="l">
              <a:lnSpc>
                <a:spcPct val="100000"/>
              </a:lnSpc>
              <a:spcBef>
                <a:spcPts val="600"/>
              </a:spcBef>
              <a:spcAft>
                <a:spcPts val="0"/>
              </a:spcAft>
              <a:buSzPts val="1000"/>
              <a:buChar char="—"/>
              <a:defRPr>
                <a:solidFill>
                  <a:srgbClr val="7F7F7F"/>
                </a:solidFill>
                <a:latin typeface="Arial Narrow"/>
                <a:ea typeface="Arial Narrow"/>
                <a:cs typeface="Arial Narrow"/>
                <a:sym typeface="Arial Narrow"/>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pic>
        <p:nvPicPr>
          <p:cNvPr id="976" name="Google Shape;976;p210" descr="https://www.nuskin.com/content/dam/logos/Nu%20Skin-logo-tagline-DTBY.png?auto=webp"/>
          <p:cNvPicPr preferRelativeResize="0"/>
          <p:nvPr/>
        </p:nvPicPr>
        <p:blipFill rotWithShape="1">
          <a:blip r:embed="rId3">
            <a:alphaModFix/>
          </a:blip>
          <a:srcRect/>
          <a:stretch/>
        </p:blipFill>
        <p:spPr>
          <a:xfrm>
            <a:off x="9871680" y="74423"/>
            <a:ext cx="2212873" cy="8713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59_ONE COLUMN TEXT">
  <p:cSld name="159_ONE COLUMN 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2"/>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SLIDE - No image">
  <p:cSld name="TITLE SLIDE - No image">
    <p:bg>
      <p:bgPr>
        <a:solidFill>
          <a:schemeClr val="lt1"/>
        </a:solidFill>
        <a:effectLst/>
      </p:bgPr>
    </p:bg>
    <p:spTree>
      <p:nvGrpSpPr>
        <p:cNvPr id="1" name="Shape 977"/>
        <p:cNvGrpSpPr/>
        <p:nvPr/>
      </p:nvGrpSpPr>
      <p:grpSpPr>
        <a:xfrm>
          <a:off x="0" y="0"/>
          <a:ext cx="0" cy="0"/>
          <a:chOff x="0" y="0"/>
          <a:chExt cx="0" cy="0"/>
        </a:xfrm>
      </p:grpSpPr>
      <p:pic>
        <p:nvPicPr>
          <p:cNvPr id="978" name="Google Shape;978;p211"/>
          <p:cNvPicPr preferRelativeResize="0"/>
          <p:nvPr/>
        </p:nvPicPr>
        <p:blipFill rotWithShape="1">
          <a:blip r:embed="rId2">
            <a:alphaModFix/>
          </a:blip>
          <a:srcRect/>
          <a:stretch/>
        </p:blipFill>
        <p:spPr>
          <a:xfrm>
            <a:off x="2118" y="2118"/>
            <a:ext cx="2117" cy="2117"/>
          </a:xfrm>
          <a:prstGeom prst="rect">
            <a:avLst/>
          </a:prstGeom>
          <a:noFill/>
          <a:ln>
            <a:noFill/>
          </a:ln>
        </p:spPr>
      </p:pic>
      <p:pic>
        <p:nvPicPr>
          <p:cNvPr id="979" name="Google Shape;979;p211"/>
          <p:cNvPicPr preferRelativeResize="0"/>
          <p:nvPr/>
        </p:nvPicPr>
        <p:blipFill rotWithShape="1">
          <a:blip r:embed="rId3">
            <a:alphaModFix/>
          </a:blip>
          <a:srcRect/>
          <a:stretch/>
        </p:blipFill>
        <p:spPr>
          <a:xfrm>
            <a:off x="0" y="537569"/>
            <a:ext cx="12192000" cy="5782863"/>
          </a:xfrm>
          <a:prstGeom prst="rect">
            <a:avLst/>
          </a:prstGeom>
          <a:noFill/>
          <a:ln>
            <a:noFill/>
          </a:ln>
        </p:spPr>
      </p:pic>
      <p:sp>
        <p:nvSpPr>
          <p:cNvPr id="980" name="Google Shape;980;p211"/>
          <p:cNvSpPr/>
          <p:nvPr/>
        </p:nvSpPr>
        <p:spPr>
          <a:xfrm>
            <a:off x="8277585" y="1892433"/>
            <a:ext cx="3906399" cy="3905200"/>
          </a:xfrm>
          <a:custGeom>
            <a:avLst/>
            <a:gdLst/>
            <a:ahLst/>
            <a:cxnLst/>
            <a:rect l="l" t="t" r="r" b="b"/>
            <a:pathLst>
              <a:path w="120000" h="120000" extrusionOk="0">
                <a:moveTo>
                  <a:pt x="59986" y="0"/>
                </a:moveTo>
                <a:lnTo>
                  <a:pt x="55066" y="198"/>
                </a:lnTo>
                <a:lnTo>
                  <a:pt x="50256" y="785"/>
                </a:lnTo>
                <a:lnTo>
                  <a:pt x="45571" y="1743"/>
                </a:lnTo>
                <a:lnTo>
                  <a:pt x="41026" y="3058"/>
                </a:lnTo>
                <a:lnTo>
                  <a:pt x="36637" y="4715"/>
                </a:lnTo>
                <a:lnTo>
                  <a:pt x="32419" y="6697"/>
                </a:lnTo>
                <a:lnTo>
                  <a:pt x="28388" y="8989"/>
                </a:lnTo>
                <a:lnTo>
                  <a:pt x="24559" y="11576"/>
                </a:lnTo>
                <a:lnTo>
                  <a:pt x="20948" y="14443"/>
                </a:lnTo>
                <a:lnTo>
                  <a:pt x="17570" y="17573"/>
                </a:lnTo>
                <a:lnTo>
                  <a:pt x="14440" y="20952"/>
                </a:lnTo>
                <a:lnTo>
                  <a:pt x="11574" y="24564"/>
                </a:lnTo>
                <a:lnTo>
                  <a:pt x="8987" y="28394"/>
                </a:lnTo>
                <a:lnTo>
                  <a:pt x="6695" y="32426"/>
                </a:lnTo>
                <a:lnTo>
                  <a:pt x="4714" y="36644"/>
                </a:lnTo>
                <a:lnTo>
                  <a:pt x="3058" y="41034"/>
                </a:lnTo>
                <a:lnTo>
                  <a:pt x="1743" y="45579"/>
                </a:lnTo>
                <a:lnTo>
                  <a:pt x="785" y="50265"/>
                </a:lnTo>
                <a:lnTo>
                  <a:pt x="198" y="55076"/>
                </a:lnTo>
                <a:lnTo>
                  <a:pt x="0" y="59997"/>
                </a:lnTo>
                <a:lnTo>
                  <a:pt x="198" y="64917"/>
                </a:lnTo>
                <a:lnTo>
                  <a:pt x="785" y="69729"/>
                </a:lnTo>
                <a:lnTo>
                  <a:pt x="1743" y="74415"/>
                </a:lnTo>
                <a:lnTo>
                  <a:pt x="3058" y="78960"/>
                </a:lnTo>
                <a:lnTo>
                  <a:pt x="4714" y="83350"/>
                </a:lnTo>
                <a:lnTo>
                  <a:pt x="6695" y="87568"/>
                </a:lnTo>
                <a:lnTo>
                  <a:pt x="8987" y="91600"/>
                </a:lnTo>
                <a:lnTo>
                  <a:pt x="11574" y="95430"/>
                </a:lnTo>
                <a:lnTo>
                  <a:pt x="14440" y="99041"/>
                </a:lnTo>
                <a:lnTo>
                  <a:pt x="17570" y="102420"/>
                </a:lnTo>
                <a:lnTo>
                  <a:pt x="20948" y="105551"/>
                </a:lnTo>
                <a:lnTo>
                  <a:pt x="24559" y="108417"/>
                </a:lnTo>
                <a:lnTo>
                  <a:pt x="28388" y="111004"/>
                </a:lnTo>
                <a:lnTo>
                  <a:pt x="32419" y="113296"/>
                </a:lnTo>
                <a:lnTo>
                  <a:pt x="36637" y="115278"/>
                </a:lnTo>
                <a:lnTo>
                  <a:pt x="41026" y="116934"/>
                </a:lnTo>
                <a:lnTo>
                  <a:pt x="45571" y="118249"/>
                </a:lnTo>
                <a:lnTo>
                  <a:pt x="50256" y="119207"/>
                </a:lnTo>
                <a:lnTo>
                  <a:pt x="55066" y="119793"/>
                </a:lnTo>
                <a:lnTo>
                  <a:pt x="59986" y="119992"/>
                </a:lnTo>
                <a:lnTo>
                  <a:pt x="119983" y="119992"/>
                </a:lnTo>
                <a:lnTo>
                  <a:pt x="119984" y="59997"/>
                </a:lnTo>
                <a:lnTo>
                  <a:pt x="119785" y="55076"/>
                </a:lnTo>
                <a:lnTo>
                  <a:pt x="119199" y="50265"/>
                </a:lnTo>
                <a:lnTo>
                  <a:pt x="118240" y="45579"/>
                </a:lnTo>
                <a:lnTo>
                  <a:pt x="116925" y="41034"/>
                </a:lnTo>
                <a:lnTo>
                  <a:pt x="115269" y="36644"/>
                </a:lnTo>
                <a:lnTo>
                  <a:pt x="113288" y="32426"/>
                </a:lnTo>
                <a:lnTo>
                  <a:pt x="110996" y="28394"/>
                </a:lnTo>
                <a:lnTo>
                  <a:pt x="108409" y="24564"/>
                </a:lnTo>
                <a:lnTo>
                  <a:pt x="105542" y="20952"/>
                </a:lnTo>
                <a:lnTo>
                  <a:pt x="102412" y="17573"/>
                </a:lnTo>
                <a:lnTo>
                  <a:pt x="99033" y="14443"/>
                </a:lnTo>
                <a:lnTo>
                  <a:pt x="95421" y="11576"/>
                </a:lnTo>
                <a:lnTo>
                  <a:pt x="91592" y="8989"/>
                </a:lnTo>
                <a:lnTo>
                  <a:pt x="87560" y="6697"/>
                </a:lnTo>
                <a:lnTo>
                  <a:pt x="83341" y="4715"/>
                </a:lnTo>
                <a:lnTo>
                  <a:pt x="78951" y="3058"/>
                </a:lnTo>
                <a:lnTo>
                  <a:pt x="74405" y="1743"/>
                </a:lnTo>
                <a:lnTo>
                  <a:pt x="69718" y="785"/>
                </a:lnTo>
                <a:lnTo>
                  <a:pt x="64907" y="198"/>
                </a:lnTo>
                <a:lnTo>
                  <a:pt x="59986" y="0"/>
                </a:lnTo>
                <a:close/>
              </a:path>
            </a:pathLst>
          </a:custGeom>
          <a:solidFill>
            <a:srgbClr val="FFFFFF"/>
          </a:solidFill>
          <a:ln>
            <a:noFill/>
          </a:ln>
        </p:spPr>
        <p:txBody>
          <a:bodyPr spcFirstLastPara="1" wrap="square" lIns="0" tIns="1536000" rIns="0" bIns="0" anchor="t"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dk1"/>
              </a:solidFill>
              <a:latin typeface="Arial"/>
              <a:ea typeface="Arial"/>
              <a:cs typeface="Arial"/>
              <a:sym typeface="Arial"/>
            </a:endParaRPr>
          </a:p>
        </p:txBody>
      </p:sp>
      <p:sp>
        <p:nvSpPr>
          <p:cNvPr id="981" name="Google Shape;981;p211"/>
          <p:cNvSpPr txBox="1">
            <a:spLocks noGrp="1"/>
          </p:cNvSpPr>
          <p:nvPr>
            <p:ph type="body" idx="1"/>
          </p:nvPr>
        </p:nvSpPr>
        <p:spPr>
          <a:xfrm>
            <a:off x="8860707" y="3235433"/>
            <a:ext cx="2740151" cy="12192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0"/>
              <a:buNone/>
              <a:defRPr sz="3733"/>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SLIDE - No image">
  <p:cSld name="TITLE SLIDE - No image">
    <p:bg>
      <p:bgPr>
        <a:solidFill>
          <a:schemeClr val="lt1"/>
        </a:solidFill>
        <a:effectLst/>
      </p:bgPr>
    </p:bg>
    <p:spTree>
      <p:nvGrpSpPr>
        <p:cNvPr id="1" name="Shape 997"/>
        <p:cNvGrpSpPr/>
        <p:nvPr/>
      </p:nvGrpSpPr>
      <p:grpSpPr>
        <a:xfrm>
          <a:off x="0" y="0"/>
          <a:ext cx="0" cy="0"/>
          <a:chOff x="0" y="0"/>
          <a:chExt cx="0" cy="0"/>
        </a:xfrm>
      </p:grpSpPr>
      <p:pic>
        <p:nvPicPr>
          <p:cNvPr id="998" name="Google Shape;998;p213"/>
          <p:cNvPicPr preferRelativeResize="0"/>
          <p:nvPr/>
        </p:nvPicPr>
        <p:blipFill rotWithShape="1">
          <a:blip r:embed="rId2">
            <a:alphaModFix/>
          </a:blip>
          <a:srcRect/>
          <a:stretch/>
        </p:blipFill>
        <p:spPr>
          <a:xfrm>
            <a:off x="2118" y="2118"/>
            <a:ext cx="2117" cy="2117"/>
          </a:xfrm>
          <a:prstGeom prst="rect">
            <a:avLst/>
          </a:prstGeom>
          <a:noFill/>
          <a:ln>
            <a:noFill/>
          </a:ln>
        </p:spPr>
      </p:pic>
      <p:pic>
        <p:nvPicPr>
          <p:cNvPr id="999" name="Google Shape;999;p213"/>
          <p:cNvPicPr preferRelativeResize="0"/>
          <p:nvPr/>
        </p:nvPicPr>
        <p:blipFill rotWithShape="1">
          <a:blip r:embed="rId3">
            <a:alphaModFix/>
          </a:blip>
          <a:srcRect/>
          <a:stretch/>
        </p:blipFill>
        <p:spPr>
          <a:xfrm>
            <a:off x="0" y="537569"/>
            <a:ext cx="12192000" cy="5782863"/>
          </a:xfrm>
          <a:prstGeom prst="rect">
            <a:avLst/>
          </a:prstGeom>
          <a:noFill/>
          <a:ln>
            <a:noFill/>
          </a:ln>
        </p:spPr>
      </p:pic>
      <p:sp>
        <p:nvSpPr>
          <p:cNvPr id="1000" name="Google Shape;1000;p213"/>
          <p:cNvSpPr/>
          <p:nvPr/>
        </p:nvSpPr>
        <p:spPr>
          <a:xfrm>
            <a:off x="8277585" y="1892433"/>
            <a:ext cx="3906399" cy="3905200"/>
          </a:xfrm>
          <a:custGeom>
            <a:avLst/>
            <a:gdLst/>
            <a:ahLst/>
            <a:cxnLst/>
            <a:rect l="l" t="t" r="r" b="b"/>
            <a:pathLst>
              <a:path w="120000" h="120000" extrusionOk="0">
                <a:moveTo>
                  <a:pt x="59986" y="0"/>
                </a:moveTo>
                <a:lnTo>
                  <a:pt x="55066" y="198"/>
                </a:lnTo>
                <a:lnTo>
                  <a:pt x="50256" y="785"/>
                </a:lnTo>
                <a:lnTo>
                  <a:pt x="45571" y="1743"/>
                </a:lnTo>
                <a:lnTo>
                  <a:pt x="41026" y="3058"/>
                </a:lnTo>
                <a:lnTo>
                  <a:pt x="36637" y="4715"/>
                </a:lnTo>
                <a:lnTo>
                  <a:pt x="32419" y="6697"/>
                </a:lnTo>
                <a:lnTo>
                  <a:pt x="28388" y="8989"/>
                </a:lnTo>
                <a:lnTo>
                  <a:pt x="24559" y="11576"/>
                </a:lnTo>
                <a:lnTo>
                  <a:pt x="20948" y="14443"/>
                </a:lnTo>
                <a:lnTo>
                  <a:pt x="17570" y="17573"/>
                </a:lnTo>
                <a:lnTo>
                  <a:pt x="14440" y="20952"/>
                </a:lnTo>
                <a:lnTo>
                  <a:pt x="11574" y="24564"/>
                </a:lnTo>
                <a:lnTo>
                  <a:pt x="8987" y="28394"/>
                </a:lnTo>
                <a:lnTo>
                  <a:pt x="6695" y="32426"/>
                </a:lnTo>
                <a:lnTo>
                  <a:pt x="4714" y="36644"/>
                </a:lnTo>
                <a:lnTo>
                  <a:pt x="3058" y="41034"/>
                </a:lnTo>
                <a:lnTo>
                  <a:pt x="1743" y="45579"/>
                </a:lnTo>
                <a:lnTo>
                  <a:pt x="785" y="50265"/>
                </a:lnTo>
                <a:lnTo>
                  <a:pt x="198" y="55076"/>
                </a:lnTo>
                <a:lnTo>
                  <a:pt x="0" y="59997"/>
                </a:lnTo>
                <a:lnTo>
                  <a:pt x="198" y="64917"/>
                </a:lnTo>
                <a:lnTo>
                  <a:pt x="785" y="69729"/>
                </a:lnTo>
                <a:lnTo>
                  <a:pt x="1743" y="74415"/>
                </a:lnTo>
                <a:lnTo>
                  <a:pt x="3058" y="78960"/>
                </a:lnTo>
                <a:lnTo>
                  <a:pt x="4714" y="83350"/>
                </a:lnTo>
                <a:lnTo>
                  <a:pt x="6695" y="87568"/>
                </a:lnTo>
                <a:lnTo>
                  <a:pt x="8987" y="91600"/>
                </a:lnTo>
                <a:lnTo>
                  <a:pt x="11574" y="95430"/>
                </a:lnTo>
                <a:lnTo>
                  <a:pt x="14440" y="99041"/>
                </a:lnTo>
                <a:lnTo>
                  <a:pt x="17570" y="102420"/>
                </a:lnTo>
                <a:lnTo>
                  <a:pt x="20948" y="105551"/>
                </a:lnTo>
                <a:lnTo>
                  <a:pt x="24559" y="108417"/>
                </a:lnTo>
                <a:lnTo>
                  <a:pt x="28388" y="111004"/>
                </a:lnTo>
                <a:lnTo>
                  <a:pt x="32419" y="113296"/>
                </a:lnTo>
                <a:lnTo>
                  <a:pt x="36637" y="115278"/>
                </a:lnTo>
                <a:lnTo>
                  <a:pt x="41026" y="116934"/>
                </a:lnTo>
                <a:lnTo>
                  <a:pt x="45571" y="118249"/>
                </a:lnTo>
                <a:lnTo>
                  <a:pt x="50256" y="119207"/>
                </a:lnTo>
                <a:lnTo>
                  <a:pt x="55066" y="119793"/>
                </a:lnTo>
                <a:lnTo>
                  <a:pt x="59986" y="119992"/>
                </a:lnTo>
                <a:lnTo>
                  <a:pt x="119983" y="119992"/>
                </a:lnTo>
                <a:lnTo>
                  <a:pt x="119984" y="59997"/>
                </a:lnTo>
                <a:lnTo>
                  <a:pt x="119785" y="55076"/>
                </a:lnTo>
                <a:lnTo>
                  <a:pt x="119199" y="50265"/>
                </a:lnTo>
                <a:lnTo>
                  <a:pt x="118240" y="45579"/>
                </a:lnTo>
                <a:lnTo>
                  <a:pt x="116925" y="41034"/>
                </a:lnTo>
                <a:lnTo>
                  <a:pt x="115269" y="36644"/>
                </a:lnTo>
                <a:lnTo>
                  <a:pt x="113288" y="32426"/>
                </a:lnTo>
                <a:lnTo>
                  <a:pt x="110996" y="28394"/>
                </a:lnTo>
                <a:lnTo>
                  <a:pt x="108409" y="24564"/>
                </a:lnTo>
                <a:lnTo>
                  <a:pt x="105542" y="20952"/>
                </a:lnTo>
                <a:lnTo>
                  <a:pt x="102412" y="17573"/>
                </a:lnTo>
                <a:lnTo>
                  <a:pt x="99033" y="14443"/>
                </a:lnTo>
                <a:lnTo>
                  <a:pt x="95421" y="11576"/>
                </a:lnTo>
                <a:lnTo>
                  <a:pt x="91592" y="8989"/>
                </a:lnTo>
                <a:lnTo>
                  <a:pt x="87560" y="6697"/>
                </a:lnTo>
                <a:lnTo>
                  <a:pt x="83341" y="4715"/>
                </a:lnTo>
                <a:lnTo>
                  <a:pt x="78951" y="3058"/>
                </a:lnTo>
                <a:lnTo>
                  <a:pt x="74405" y="1743"/>
                </a:lnTo>
                <a:lnTo>
                  <a:pt x="69718" y="785"/>
                </a:lnTo>
                <a:lnTo>
                  <a:pt x="64907" y="198"/>
                </a:lnTo>
                <a:lnTo>
                  <a:pt x="59986" y="0"/>
                </a:lnTo>
                <a:close/>
              </a:path>
            </a:pathLst>
          </a:custGeom>
          <a:solidFill>
            <a:srgbClr val="FFFFFF"/>
          </a:solidFill>
          <a:ln>
            <a:noFill/>
          </a:ln>
        </p:spPr>
        <p:txBody>
          <a:bodyPr spcFirstLastPara="1" wrap="square" lIns="0" tIns="1536000" rIns="0" bIns="0" anchor="t"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dk1"/>
              </a:solidFill>
              <a:latin typeface="Arial"/>
              <a:ea typeface="Arial"/>
              <a:cs typeface="Arial"/>
              <a:sym typeface="Arial"/>
            </a:endParaRPr>
          </a:p>
        </p:txBody>
      </p:sp>
      <p:sp>
        <p:nvSpPr>
          <p:cNvPr id="1001" name="Google Shape;1001;p213"/>
          <p:cNvSpPr txBox="1">
            <a:spLocks noGrp="1"/>
          </p:cNvSpPr>
          <p:nvPr>
            <p:ph type="body" idx="1"/>
          </p:nvPr>
        </p:nvSpPr>
        <p:spPr>
          <a:xfrm>
            <a:off x="8860707" y="3235433"/>
            <a:ext cx="2740151" cy="12192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0"/>
              <a:buNone/>
              <a:defRPr sz="3733"/>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60_ONE COLUMN TEXT">
  <p:cSld name="160_ONE COLUMN 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7_ONE COLUMN TEXT">
  <p:cSld name="157_ONE COLUMN TEXT">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4_ONE COLUMN TEXT">
  <p:cSld name="144_ONE COLUMN TEXT">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5_ONE COLUMN TEXT">
  <p:cSld name="145_ONE COLUMN TEX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6_ONE COLUMN TEXT">
  <p:cSld name="146_ONE COLUMN TEXT">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7"/>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7_ONE COLUMN TEXT">
  <p:cSld name="147_ONE COLUMN TEXT">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8"/>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48_ONE COLUMN TEXT">
  <p:cSld name="148_ONE COLUMN TEXT">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9"/>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9_ONE COLUMN TEXT">
  <p:cSld name="149_ONE COLUMN TEX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ONE COLUMN TEXT">
  <p:cSld name="11_ONE COLUMN TEXT">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50_ONE COLUMN TEXT">
  <p:cSld name="150_ONE COLUMN TEXT">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1_ONE COLUMN TEXT">
  <p:cSld name="151_ONE COLUMN TEXT">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52_ONE COLUMN TEXT">
  <p:cSld name="152_ONE COLUMN TEXT">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TEXT WITH IMAGE OR CHART">
  <p:cSld name="5_TEXT WITH IMAGE OR CHART">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142" name="Google Shape;142;p34"/>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53_ONE COLUMN TEXT">
  <p:cSld name="153_ONE COLUMN TEX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54_ONE COLUMN TEXT">
  <p:cSld name="154_ONE COLUMN TEXT">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6"/>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55_ONE COLUMN TEXT">
  <p:cSld name="155_ONE COLUMN TEX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7"/>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56_ONE COLUMN TEXT">
  <p:cSld name="156_ONE COLUMN TEXT">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1003300" y="431801"/>
            <a:ext cx="8819968"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8"/>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5"/>
        <p:cNvGrpSpPr/>
        <p:nvPr/>
      </p:nvGrpSpPr>
      <p:grpSpPr>
        <a:xfrm>
          <a:off x="0" y="0"/>
          <a:ext cx="0" cy="0"/>
          <a:chOff x="0" y="0"/>
          <a:chExt cx="0" cy="0"/>
        </a:xfrm>
      </p:grpSpPr>
      <p:sp>
        <p:nvSpPr>
          <p:cNvPr id="156" name="Google Shape;156;p3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600"/>
              </a:spcBef>
              <a:spcAft>
                <a:spcPts val="0"/>
              </a:spcAft>
              <a:buClr>
                <a:schemeClr val="dk2"/>
              </a:buClr>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58" name="Google Shape;158;p3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2"/>
              </a:buClr>
              <a:buSzPts val="1200"/>
              <a:buFont typeface="Arial"/>
              <a:buNone/>
              <a:defRPr sz="1200"/>
            </a:lvl1pPr>
            <a:lvl2pPr marL="914400" lvl="1" indent="-228600" algn="l">
              <a:lnSpc>
                <a:spcPct val="100000"/>
              </a:lnSpc>
              <a:spcBef>
                <a:spcPts val="0"/>
              </a:spcBef>
              <a:spcAft>
                <a:spcPts val="0"/>
              </a:spcAft>
              <a:buClr>
                <a:schemeClr val="dk2"/>
              </a:buClr>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59"/>
        <p:cNvGrpSpPr/>
        <p:nvPr/>
      </p:nvGrpSpPr>
      <p:grpSpPr>
        <a:xfrm>
          <a:off x="0" y="0"/>
          <a:ext cx="0" cy="0"/>
          <a:chOff x="0" y="0"/>
          <a:chExt cx="0" cy="0"/>
        </a:xfrm>
      </p:grpSpPr>
      <p:sp>
        <p:nvSpPr>
          <p:cNvPr id="160" name="Google Shape;160;p40"/>
          <p:cNvSpPr/>
          <p:nvPr/>
        </p:nvSpPr>
        <p:spPr>
          <a:xfrm>
            <a:off x="5" y="0"/>
            <a:ext cx="996951"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1" name="Google Shape;161;p40"/>
          <p:cNvSpPr/>
          <p:nvPr/>
        </p:nvSpPr>
        <p:spPr>
          <a:xfrm>
            <a:off x="21120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40"/>
          <p:cNvSpPr txBox="1">
            <a:spLocks noGrp="1"/>
          </p:cNvSpPr>
          <p:nvPr>
            <p:ph type="body" idx="1"/>
          </p:nvPr>
        </p:nvSpPr>
        <p:spPr>
          <a:xfrm>
            <a:off x="2112002" y="4935178"/>
            <a:ext cx="9087284" cy="68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A5A5A5"/>
              </a:buClr>
              <a:buSzPts val="1000"/>
              <a:buFont typeface="Arial"/>
              <a:buNone/>
              <a:defRPr sz="1000" b="0">
                <a:solidFill>
                  <a:srgbClr val="A5A5A5"/>
                </a:solidFill>
              </a:defRPr>
            </a:lvl1pPr>
            <a:lvl2pPr marL="914400" lvl="1" indent="-228600" algn="l">
              <a:lnSpc>
                <a:spcPct val="100000"/>
              </a:lnSpc>
              <a:spcBef>
                <a:spcPts val="600"/>
              </a:spcBef>
              <a:spcAft>
                <a:spcPts val="0"/>
              </a:spcAft>
              <a:buClr>
                <a:srgbClr val="A5A5A5"/>
              </a:buClr>
              <a:buSzPts val="1000"/>
              <a:buFont typeface="Arial"/>
              <a:buNone/>
              <a:defRPr sz="1000" b="0">
                <a:solidFill>
                  <a:srgbClr val="A5A5A5"/>
                </a:solidFill>
              </a:defRPr>
            </a:lvl2pPr>
            <a:lvl3pPr marL="1371600" lvl="2" indent="-228600" algn="l">
              <a:lnSpc>
                <a:spcPct val="100000"/>
              </a:lnSpc>
              <a:spcBef>
                <a:spcPts val="600"/>
              </a:spcBef>
              <a:spcAft>
                <a:spcPts val="0"/>
              </a:spcAft>
              <a:buSzPts val="900"/>
              <a:buFont typeface="Arial"/>
              <a:buNone/>
              <a:defRPr sz="900" b="0">
                <a:solidFill>
                  <a:srgbClr val="A5A5A5"/>
                </a:solidFill>
              </a:defRPr>
            </a:lvl3pPr>
            <a:lvl4pPr marL="1828800" lvl="3" indent="-228600" algn="l">
              <a:lnSpc>
                <a:spcPct val="100000"/>
              </a:lnSpc>
              <a:spcBef>
                <a:spcPts val="600"/>
              </a:spcBef>
              <a:spcAft>
                <a:spcPts val="0"/>
              </a:spcAft>
              <a:buSzPts val="900"/>
              <a:buFont typeface="Arial"/>
              <a:buNone/>
              <a:defRPr sz="900" b="0">
                <a:solidFill>
                  <a:srgbClr val="A5A5A5"/>
                </a:solidFill>
              </a:defRPr>
            </a:lvl4pPr>
            <a:lvl5pPr marL="2286000" lvl="4" indent="-228600" algn="l">
              <a:lnSpc>
                <a:spcPct val="100000"/>
              </a:lnSpc>
              <a:spcBef>
                <a:spcPts val="600"/>
              </a:spcBef>
              <a:spcAft>
                <a:spcPts val="0"/>
              </a:spcAft>
              <a:buSzPts val="900"/>
              <a:buFont typeface="Arial"/>
              <a:buNone/>
              <a:defRPr sz="900" b="0">
                <a:solidFill>
                  <a:srgbClr val="A5A5A5"/>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3" name="Google Shape;163;p40"/>
          <p:cNvSpPr txBox="1">
            <a:spLocks noGrp="1"/>
          </p:cNvSpPr>
          <p:nvPr>
            <p:ph type="body" idx="2"/>
          </p:nvPr>
        </p:nvSpPr>
        <p:spPr>
          <a:xfrm>
            <a:off x="2112002" y="5837824"/>
            <a:ext cx="9087284" cy="169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A5A5A5"/>
              </a:buClr>
              <a:buSzPts val="1000"/>
              <a:buFont typeface="Arial"/>
              <a:buNone/>
              <a:defRPr sz="1000" b="0">
                <a:solidFill>
                  <a:srgbClr val="A5A5A5"/>
                </a:solidFill>
              </a:defRPr>
            </a:lvl1pPr>
            <a:lvl2pPr marL="914400" lvl="1" indent="-228600" algn="l">
              <a:lnSpc>
                <a:spcPct val="100000"/>
              </a:lnSpc>
              <a:spcBef>
                <a:spcPts val="600"/>
              </a:spcBef>
              <a:spcAft>
                <a:spcPts val="0"/>
              </a:spcAft>
              <a:buClr>
                <a:srgbClr val="A5A5A5"/>
              </a:buClr>
              <a:buSzPts val="900"/>
              <a:buFont typeface="Arial"/>
              <a:buNone/>
              <a:defRPr sz="900" b="0">
                <a:solidFill>
                  <a:srgbClr val="A5A5A5"/>
                </a:solidFill>
              </a:defRPr>
            </a:lvl2pPr>
            <a:lvl3pPr marL="1371600" lvl="2" indent="-228600" algn="l">
              <a:lnSpc>
                <a:spcPct val="100000"/>
              </a:lnSpc>
              <a:spcBef>
                <a:spcPts val="600"/>
              </a:spcBef>
              <a:spcAft>
                <a:spcPts val="0"/>
              </a:spcAft>
              <a:buSzPts val="900"/>
              <a:buFont typeface="Arial"/>
              <a:buNone/>
              <a:defRPr sz="900" b="0">
                <a:solidFill>
                  <a:srgbClr val="A5A5A5"/>
                </a:solidFill>
              </a:defRPr>
            </a:lvl3pPr>
            <a:lvl4pPr marL="1828800" lvl="3" indent="-228600" algn="l">
              <a:lnSpc>
                <a:spcPct val="100000"/>
              </a:lnSpc>
              <a:spcBef>
                <a:spcPts val="600"/>
              </a:spcBef>
              <a:spcAft>
                <a:spcPts val="0"/>
              </a:spcAft>
              <a:buSzPts val="900"/>
              <a:buFont typeface="Arial"/>
              <a:buNone/>
              <a:defRPr sz="900" b="0">
                <a:solidFill>
                  <a:srgbClr val="A5A5A5"/>
                </a:solidFill>
              </a:defRPr>
            </a:lvl4pPr>
            <a:lvl5pPr marL="2286000" lvl="4" indent="-228600" algn="l">
              <a:lnSpc>
                <a:spcPct val="100000"/>
              </a:lnSpc>
              <a:spcBef>
                <a:spcPts val="600"/>
              </a:spcBef>
              <a:spcAft>
                <a:spcPts val="0"/>
              </a:spcAft>
              <a:buSzPts val="900"/>
              <a:buFont typeface="Arial"/>
              <a:buNone/>
              <a:defRPr sz="900" b="0">
                <a:solidFill>
                  <a:srgbClr val="A5A5A5"/>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4" name="Google Shape;164;p40"/>
          <p:cNvSpPr txBox="1">
            <a:spLocks noGrp="1"/>
          </p:cNvSpPr>
          <p:nvPr>
            <p:ph type="body" idx="3"/>
          </p:nvPr>
        </p:nvSpPr>
        <p:spPr>
          <a:xfrm>
            <a:off x="2112002" y="4058435"/>
            <a:ext cx="9087284" cy="6593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A5A5A5"/>
              </a:buClr>
              <a:buSzPts val="1000"/>
              <a:buFont typeface="Arial"/>
              <a:buNone/>
              <a:defRPr sz="1000" b="0">
                <a:solidFill>
                  <a:srgbClr val="A5A5A5"/>
                </a:solidFill>
              </a:defRPr>
            </a:lvl1pPr>
            <a:lvl2pPr marL="914400" lvl="1" indent="-228600" algn="l">
              <a:lnSpc>
                <a:spcPct val="100000"/>
              </a:lnSpc>
              <a:spcBef>
                <a:spcPts val="600"/>
              </a:spcBef>
              <a:spcAft>
                <a:spcPts val="0"/>
              </a:spcAft>
              <a:buClr>
                <a:srgbClr val="A5A5A5"/>
              </a:buClr>
              <a:buSzPts val="1000"/>
              <a:buFont typeface="Arial"/>
              <a:buNone/>
              <a:defRPr sz="1000" b="0">
                <a:solidFill>
                  <a:srgbClr val="A5A5A5"/>
                </a:solidFill>
              </a:defRPr>
            </a:lvl2pPr>
            <a:lvl3pPr marL="1371600" lvl="2" indent="-228600" algn="l">
              <a:lnSpc>
                <a:spcPct val="100000"/>
              </a:lnSpc>
              <a:spcBef>
                <a:spcPts val="600"/>
              </a:spcBef>
              <a:spcAft>
                <a:spcPts val="0"/>
              </a:spcAft>
              <a:buSzPts val="900"/>
              <a:buFont typeface="Arial"/>
              <a:buNone/>
              <a:defRPr sz="900" b="0">
                <a:solidFill>
                  <a:srgbClr val="A5A5A5"/>
                </a:solidFill>
              </a:defRPr>
            </a:lvl3pPr>
            <a:lvl4pPr marL="1828800" lvl="3" indent="-228600" algn="l">
              <a:lnSpc>
                <a:spcPct val="100000"/>
              </a:lnSpc>
              <a:spcBef>
                <a:spcPts val="600"/>
              </a:spcBef>
              <a:spcAft>
                <a:spcPts val="0"/>
              </a:spcAft>
              <a:buSzPts val="900"/>
              <a:buFont typeface="Arial"/>
              <a:buNone/>
              <a:defRPr sz="900" b="0">
                <a:solidFill>
                  <a:srgbClr val="A5A5A5"/>
                </a:solidFill>
              </a:defRPr>
            </a:lvl4pPr>
            <a:lvl5pPr marL="2286000" lvl="4" indent="-228600" algn="l">
              <a:lnSpc>
                <a:spcPct val="100000"/>
              </a:lnSpc>
              <a:spcBef>
                <a:spcPts val="600"/>
              </a:spcBef>
              <a:spcAft>
                <a:spcPts val="0"/>
              </a:spcAft>
              <a:buSzPts val="900"/>
              <a:buFont typeface="Arial"/>
              <a:buNone/>
              <a:defRPr sz="900" b="0">
                <a:solidFill>
                  <a:srgbClr val="A5A5A5"/>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65" name="Google Shape;165;p40"/>
          <p:cNvSpPr txBox="1">
            <a:spLocks noGrp="1"/>
          </p:cNvSpPr>
          <p:nvPr>
            <p:ph type="body" idx="4"/>
          </p:nvPr>
        </p:nvSpPr>
        <p:spPr>
          <a:xfrm>
            <a:off x="2112000" y="3653899"/>
            <a:ext cx="3215651" cy="1190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100"/>
              <a:buFont typeface="Arial"/>
              <a:buNone/>
              <a:defRPr sz="1100" b="1">
                <a:solidFill>
                  <a:schemeClr val="dk2"/>
                </a:solidFill>
              </a:defRPr>
            </a:lvl1pPr>
            <a:lvl2pPr marL="914400" lvl="1" indent="-228600" algn="l">
              <a:lnSpc>
                <a:spcPct val="100000"/>
              </a:lnSpc>
              <a:spcBef>
                <a:spcPts val="600"/>
              </a:spcBef>
              <a:spcAft>
                <a:spcPts val="0"/>
              </a:spcAft>
              <a:buClr>
                <a:srgbClr val="A5A5A5"/>
              </a:buClr>
              <a:buSzPts val="900"/>
              <a:buFont typeface="Arial"/>
              <a:buNone/>
              <a:defRPr sz="900" b="0">
                <a:solidFill>
                  <a:srgbClr val="A5A5A5"/>
                </a:solidFill>
              </a:defRPr>
            </a:lvl2pPr>
            <a:lvl3pPr marL="1371600" lvl="2" indent="-228600" algn="l">
              <a:lnSpc>
                <a:spcPct val="100000"/>
              </a:lnSpc>
              <a:spcBef>
                <a:spcPts val="600"/>
              </a:spcBef>
              <a:spcAft>
                <a:spcPts val="0"/>
              </a:spcAft>
              <a:buSzPts val="900"/>
              <a:buFont typeface="Arial"/>
              <a:buNone/>
              <a:defRPr sz="900" b="0">
                <a:solidFill>
                  <a:srgbClr val="A5A5A5"/>
                </a:solidFill>
              </a:defRPr>
            </a:lvl3pPr>
            <a:lvl4pPr marL="1828800" lvl="3" indent="-228600" algn="l">
              <a:lnSpc>
                <a:spcPct val="100000"/>
              </a:lnSpc>
              <a:spcBef>
                <a:spcPts val="600"/>
              </a:spcBef>
              <a:spcAft>
                <a:spcPts val="0"/>
              </a:spcAft>
              <a:buSzPts val="900"/>
              <a:buFont typeface="Arial"/>
              <a:buNone/>
              <a:defRPr sz="900" b="0">
                <a:solidFill>
                  <a:srgbClr val="A5A5A5"/>
                </a:solidFill>
              </a:defRPr>
            </a:lvl4pPr>
            <a:lvl5pPr marL="2286000" lvl="4" indent="-228600" algn="l">
              <a:lnSpc>
                <a:spcPct val="100000"/>
              </a:lnSpc>
              <a:spcBef>
                <a:spcPts val="600"/>
              </a:spcBef>
              <a:spcAft>
                <a:spcPts val="0"/>
              </a:spcAft>
              <a:buSzPts val="900"/>
              <a:buFont typeface="Arial"/>
              <a:buNone/>
              <a:defRPr sz="900" b="0">
                <a:solidFill>
                  <a:srgbClr val="A5A5A5"/>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grpSp>
        <p:nvGrpSpPr>
          <p:cNvPr id="166" name="Google Shape;166;p40"/>
          <p:cNvGrpSpPr/>
          <p:nvPr/>
        </p:nvGrpSpPr>
        <p:grpSpPr>
          <a:xfrm>
            <a:off x="2112002" y="3150390"/>
            <a:ext cx="3364999" cy="384049"/>
            <a:chOff x="1584000" y="2682350"/>
            <a:chExt cx="2523749" cy="384049"/>
          </a:xfrm>
        </p:grpSpPr>
        <p:grpSp>
          <p:nvGrpSpPr>
            <p:cNvPr id="167" name="Google Shape;167;p40"/>
            <p:cNvGrpSpPr/>
            <p:nvPr/>
          </p:nvGrpSpPr>
          <p:grpSpPr>
            <a:xfrm>
              <a:off x="1584000" y="2682350"/>
              <a:ext cx="2523749" cy="384049"/>
              <a:chOff x="1584000" y="2682350"/>
              <a:chExt cx="2523749" cy="384049"/>
            </a:xfrm>
          </p:grpSpPr>
          <p:pic>
            <p:nvPicPr>
              <p:cNvPr id="168" name="Google Shape;168;p40"/>
              <p:cNvPicPr preferRelativeResize="0"/>
              <p:nvPr/>
            </p:nvPicPr>
            <p:blipFill rotWithShape="1">
              <a:blip r:embed="rId2">
                <a:alphaModFix/>
              </a:blip>
              <a:srcRect/>
              <a:stretch/>
            </p:blipFill>
            <p:spPr>
              <a:xfrm>
                <a:off x="1584000" y="2682350"/>
                <a:ext cx="1683075" cy="384049"/>
              </a:xfrm>
              <a:prstGeom prst="rect">
                <a:avLst/>
              </a:prstGeom>
              <a:noFill/>
              <a:ln>
                <a:noFill/>
              </a:ln>
            </p:spPr>
          </p:pic>
          <p:pic>
            <p:nvPicPr>
              <p:cNvPr id="169" name="Google Shape;169;p40"/>
              <p:cNvPicPr preferRelativeResize="0"/>
              <p:nvPr/>
            </p:nvPicPr>
            <p:blipFill rotWithShape="1">
              <a:blip r:embed="rId3">
                <a:alphaModFix/>
              </a:blip>
              <a:srcRect/>
              <a:stretch/>
            </p:blipFill>
            <p:spPr>
              <a:xfrm>
                <a:off x="3705225" y="2682350"/>
                <a:ext cx="402524" cy="384049"/>
              </a:xfrm>
              <a:prstGeom prst="rect">
                <a:avLst/>
              </a:prstGeom>
              <a:noFill/>
              <a:ln>
                <a:noFill/>
              </a:ln>
            </p:spPr>
          </p:pic>
        </p:grpSp>
        <p:grpSp>
          <p:nvGrpSpPr>
            <p:cNvPr id="170" name="Google Shape;170;p40"/>
            <p:cNvGrpSpPr/>
            <p:nvPr/>
          </p:nvGrpSpPr>
          <p:grpSpPr>
            <a:xfrm>
              <a:off x="3296507" y="2682351"/>
              <a:ext cx="383774" cy="383774"/>
              <a:chOff x="493" y="-227"/>
              <a:chExt cx="4770" cy="4770"/>
            </a:xfrm>
          </p:grpSpPr>
          <p:sp>
            <p:nvSpPr>
              <p:cNvPr id="171" name="Google Shape;171;p40"/>
              <p:cNvSpPr/>
              <p:nvPr/>
            </p:nvSpPr>
            <p:spPr>
              <a:xfrm>
                <a:off x="493" y="-227"/>
                <a:ext cx="4770" cy="4770"/>
              </a:xfrm>
              <a:custGeom>
                <a:avLst/>
                <a:gdLst/>
                <a:ahLst/>
                <a:cxnLst/>
                <a:rect l="l" t="t" r="r" b="b"/>
                <a:pathLst>
                  <a:path w="2016" h="2016" extrusionOk="0">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40"/>
              <p:cNvSpPr/>
              <p:nvPr/>
            </p:nvSpPr>
            <p:spPr>
              <a:xfrm>
                <a:off x="1654" y="934"/>
                <a:ext cx="2447" cy="2447"/>
              </a:xfrm>
              <a:custGeom>
                <a:avLst/>
                <a:gdLst/>
                <a:ahLst/>
                <a:cxnLst/>
                <a:rect l="l" t="t" r="r" b="b"/>
                <a:pathLst>
                  <a:path w="1034" h="1034" extrusionOk="0">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40"/>
              <p:cNvSpPr/>
              <p:nvPr/>
            </p:nvSpPr>
            <p:spPr>
              <a:xfrm>
                <a:off x="3864" y="598"/>
                <a:ext cx="573" cy="573"/>
              </a:xfrm>
              <a:prstGeom prst="ellipse">
                <a:avLst/>
              </a:pr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EXT WITH IMAGE OR CHART">
  <p:cSld name="3_TEXT WITH IMAGE OR CHART">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0" name="Google Shape;50;p5"/>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BLUE">
  <p:cSld name="2 COLUMN BLUE">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1"/>
          <p:cNvSpPr txBox="1">
            <a:spLocks noGrp="1"/>
          </p:cNvSpPr>
          <p:nvPr>
            <p:ph type="body" idx="1"/>
          </p:nvPr>
        </p:nvSpPr>
        <p:spPr>
          <a:xfrm>
            <a:off x="1003200" y="1609825"/>
            <a:ext cx="4968000" cy="4194000"/>
          </a:xfrm>
          <a:prstGeom prst="rect">
            <a:avLst/>
          </a:prstGeom>
          <a:noFill/>
          <a:ln w="12700" cap="flat" cmpd="sng">
            <a:solidFill>
              <a:schemeClr val="dk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Clr>
                <a:schemeClr val="dk2"/>
              </a:buClr>
              <a:buSzPts val="1500"/>
              <a:buFont typeface="Arial"/>
              <a:buNone/>
              <a:defRPr sz="1500"/>
            </a:lvl1pPr>
            <a:lvl2pPr marL="914400" lvl="1" indent="-228600" algn="l">
              <a:lnSpc>
                <a:spcPct val="100000"/>
              </a:lnSpc>
              <a:spcBef>
                <a:spcPts val="600"/>
              </a:spcBef>
              <a:spcAft>
                <a:spcPts val="0"/>
              </a:spcAft>
              <a:buClr>
                <a:schemeClr val="dk2"/>
              </a:buClr>
              <a:buSzPts val="1500"/>
              <a:buFont typeface="Arial"/>
              <a:buNone/>
              <a:defRPr sz="1500"/>
            </a:lvl2pPr>
            <a:lvl3pPr marL="1371600" lvl="2" indent="-323850" algn="l">
              <a:lnSpc>
                <a:spcPct val="100000"/>
              </a:lnSpc>
              <a:spcBef>
                <a:spcPts val="600"/>
              </a:spcBef>
              <a:spcAft>
                <a:spcPts val="0"/>
              </a:spcAft>
              <a:buSzPts val="1500"/>
              <a:buChar char="—"/>
              <a:defRPr sz="1500"/>
            </a:lvl3pPr>
            <a:lvl4pPr marL="1828800" lvl="3" indent="-323850" algn="l">
              <a:lnSpc>
                <a:spcPct val="100000"/>
              </a:lnSpc>
              <a:spcBef>
                <a:spcPts val="600"/>
              </a:spcBef>
              <a:spcAft>
                <a:spcPts val="0"/>
              </a:spcAft>
              <a:buSzPts val="1500"/>
              <a:buChar char="-"/>
              <a:defRPr sz="1500"/>
            </a:lvl4pPr>
            <a:lvl5pPr marL="2286000" lvl="4" indent="-323850" algn="l">
              <a:lnSpc>
                <a:spcPct val="100000"/>
              </a:lnSpc>
              <a:spcBef>
                <a:spcPts val="600"/>
              </a:spcBef>
              <a:spcAft>
                <a:spcPts val="0"/>
              </a:spcAft>
              <a:buSzPts val="1500"/>
              <a:buChar char="—"/>
              <a:defRPr sz="15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7" name="Google Shape;177;p41"/>
          <p:cNvSpPr txBox="1">
            <a:spLocks noGrp="1"/>
          </p:cNvSpPr>
          <p:nvPr>
            <p:ph type="body" idx="2"/>
          </p:nvPr>
        </p:nvSpPr>
        <p:spPr>
          <a:xfrm>
            <a:off x="1003200" y="1218880"/>
            <a:ext cx="4968000" cy="3888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Clr>
                <a:schemeClr val="lt1"/>
              </a:buClr>
              <a:buSzPts val="1500"/>
              <a:buFont typeface="Arial"/>
              <a:buNone/>
              <a:defRPr sz="1500">
                <a:solidFill>
                  <a:schemeClr val="lt1"/>
                </a:solidFill>
              </a:defRPr>
            </a:lvl1pPr>
            <a:lvl2pPr marL="914400" lvl="1" indent="-228600" algn="l">
              <a:lnSpc>
                <a:spcPct val="100000"/>
              </a:lnSpc>
              <a:spcBef>
                <a:spcPts val="600"/>
              </a:spcBef>
              <a:spcAft>
                <a:spcPts val="0"/>
              </a:spcAft>
              <a:buClr>
                <a:schemeClr val="dk2"/>
              </a:buClr>
              <a:buSzPts val="1400"/>
              <a:buFont typeface="Arial"/>
              <a:buNone/>
              <a:defRPr sz="1400"/>
            </a:lvl2pPr>
            <a:lvl3pPr marL="1371600" lvl="2" indent="-317500" algn="l">
              <a:lnSpc>
                <a:spcPct val="100000"/>
              </a:lnSpc>
              <a:spcBef>
                <a:spcPts val="600"/>
              </a:spcBef>
              <a:spcAft>
                <a:spcPts val="0"/>
              </a:spcAft>
              <a:buSzPts val="1400"/>
              <a:buChar char="—"/>
              <a:defRPr sz="14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8" name="Google Shape;178;p41"/>
          <p:cNvSpPr txBox="1">
            <a:spLocks noGrp="1"/>
          </p:cNvSpPr>
          <p:nvPr>
            <p:ph type="body" idx="3"/>
          </p:nvPr>
        </p:nvSpPr>
        <p:spPr>
          <a:xfrm>
            <a:off x="6220800" y="1609825"/>
            <a:ext cx="4968000" cy="4194000"/>
          </a:xfrm>
          <a:prstGeom prst="rect">
            <a:avLst/>
          </a:prstGeom>
          <a:noFill/>
          <a:ln w="12700" cap="flat" cmpd="sng">
            <a:solidFill>
              <a:schemeClr val="dk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Clr>
                <a:schemeClr val="dk2"/>
              </a:buClr>
              <a:buSzPts val="1500"/>
              <a:buFont typeface="Arial"/>
              <a:buNone/>
              <a:defRPr sz="1500"/>
            </a:lvl1pPr>
            <a:lvl2pPr marL="914400" lvl="1" indent="-228600" algn="l">
              <a:lnSpc>
                <a:spcPct val="100000"/>
              </a:lnSpc>
              <a:spcBef>
                <a:spcPts val="600"/>
              </a:spcBef>
              <a:spcAft>
                <a:spcPts val="0"/>
              </a:spcAft>
              <a:buClr>
                <a:schemeClr val="dk2"/>
              </a:buClr>
              <a:buSzPts val="1500"/>
              <a:buFont typeface="Arial"/>
              <a:buNone/>
              <a:defRPr sz="1500"/>
            </a:lvl2pPr>
            <a:lvl3pPr marL="1371600" lvl="2" indent="-323850" algn="l">
              <a:lnSpc>
                <a:spcPct val="100000"/>
              </a:lnSpc>
              <a:spcBef>
                <a:spcPts val="600"/>
              </a:spcBef>
              <a:spcAft>
                <a:spcPts val="0"/>
              </a:spcAft>
              <a:buSzPts val="1500"/>
              <a:buChar char="—"/>
              <a:defRPr sz="1500"/>
            </a:lvl3pPr>
            <a:lvl4pPr marL="1828800" lvl="3" indent="-323850" algn="l">
              <a:lnSpc>
                <a:spcPct val="100000"/>
              </a:lnSpc>
              <a:spcBef>
                <a:spcPts val="600"/>
              </a:spcBef>
              <a:spcAft>
                <a:spcPts val="0"/>
              </a:spcAft>
              <a:buSzPts val="1500"/>
              <a:buChar char="-"/>
              <a:defRPr sz="1500"/>
            </a:lvl4pPr>
            <a:lvl5pPr marL="2286000" lvl="4" indent="-323850" algn="l">
              <a:lnSpc>
                <a:spcPct val="100000"/>
              </a:lnSpc>
              <a:spcBef>
                <a:spcPts val="600"/>
              </a:spcBef>
              <a:spcAft>
                <a:spcPts val="0"/>
              </a:spcAft>
              <a:buSzPts val="1500"/>
              <a:buChar char="—"/>
              <a:defRPr sz="15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79" name="Google Shape;179;p41"/>
          <p:cNvSpPr txBox="1">
            <a:spLocks noGrp="1"/>
          </p:cNvSpPr>
          <p:nvPr>
            <p:ph type="body" idx="4"/>
          </p:nvPr>
        </p:nvSpPr>
        <p:spPr>
          <a:xfrm>
            <a:off x="6220800" y="1218880"/>
            <a:ext cx="4968000" cy="3888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Clr>
                <a:schemeClr val="lt1"/>
              </a:buClr>
              <a:buSzPts val="1500"/>
              <a:buFont typeface="Arial"/>
              <a:buNone/>
              <a:defRPr sz="1500">
                <a:solidFill>
                  <a:schemeClr val="lt1"/>
                </a:solidFill>
              </a:defRPr>
            </a:lvl1pPr>
            <a:lvl2pPr marL="914400" lvl="1" indent="-228600" algn="l">
              <a:lnSpc>
                <a:spcPct val="100000"/>
              </a:lnSpc>
              <a:spcBef>
                <a:spcPts val="600"/>
              </a:spcBef>
              <a:spcAft>
                <a:spcPts val="0"/>
              </a:spcAft>
              <a:buClr>
                <a:schemeClr val="dk2"/>
              </a:buClr>
              <a:buSzPts val="1400"/>
              <a:buFont typeface="Arial"/>
              <a:buNone/>
              <a:defRPr sz="1400"/>
            </a:lvl2pPr>
            <a:lvl3pPr marL="1371600" lvl="2" indent="-317500" algn="l">
              <a:lnSpc>
                <a:spcPct val="100000"/>
              </a:lnSpc>
              <a:spcBef>
                <a:spcPts val="600"/>
              </a:spcBef>
              <a:spcAft>
                <a:spcPts val="0"/>
              </a:spcAft>
              <a:buSzPts val="1400"/>
              <a:buChar char="—"/>
              <a:defRPr sz="14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80" name="Google Shape;180;p41"/>
          <p:cNvSpPr txBox="1">
            <a:spLocks noGrp="1"/>
          </p:cNvSpPr>
          <p:nvPr>
            <p:ph type="body" idx="5"/>
          </p:nvPr>
        </p:nvSpPr>
        <p:spPr>
          <a:xfrm>
            <a:off x="994834" y="142875"/>
            <a:ext cx="10193967" cy="21292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2"/>
              </a:buClr>
              <a:buSzPts val="1200"/>
              <a:buFont typeface="Arial"/>
              <a:buNone/>
              <a:defRPr sz="1200"/>
            </a:lvl1pPr>
            <a:lvl2pPr marL="914400" lvl="1" indent="-228600" algn="l">
              <a:lnSpc>
                <a:spcPct val="100000"/>
              </a:lnSpc>
              <a:spcBef>
                <a:spcPts val="600"/>
              </a:spcBef>
              <a:spcAft>
                <a:spcPts val="0"/>
              </a:spcAft>
              <a:buClr>
                <a:schemeClr val="dk2"/>
              </a:buClr>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ONE COLUMN TEXT">
  <p:cSld name="1_ONE COLUMN TEXT">
    <p:spTree>
      <p:nvGrpSpPr>
        <p:cNvPr id="1" name="Shape 181"/>
        <p:cNvGrpSpPr/>
        <p:nvPr/>
      </p:nvGrpSpPr>
      <p:grpSpPr>
        <a:xfrm>
          <a:off x="0" y="0"/>
          <a:ext cx="0" cy="0"/>
          <a:chOff x="0" y="0"/>
          <a:chExt cx="0" cy="0"/>
        </a:xfrm>
      </p:grpSpPr>
      <p:sp>
        <p:nvSpPr>
          <p:cNvPr id="182" name="Google Shape;182;p4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2"/>
          <p:cNvSpPr txBox="1">
            <a:spLocks noGrp="1"/>
          </p:cNvSpPr>
          <p:nvPr>
            <p:ph type="body" idx="1"/>
          </p:nvPr>
        </p:nvSpPr>
        <p:spPr>
          <a:xfrm>
            <a:off x="1003200" y="120701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Font typeface="Arial"/>
              <a:buNone/>
              <a:defRPr sz="1000"/>
            </a:lvl1pPr>
            <a:lvl2pPr marL="914400" lvl="1" indent="-228600" algn="l">
              <a:lnSpc>
                <a:spcPct val="100000"/>
              </a:lnSpc>
              <a:spcBef>
                <a:spcPts val="600"/>
              </a:spcBef>
              <a:spcAft>
                <a:spcPts val="0"/>
              </a:spcAft>
              <a:buClr>
                <a:schemeClr val="dk2"/>
              </a:buClr>
              <a:buSzPts val="1000"/>
              <a:buFont typeface="Arial"/>
              <a:buNone/>
              <a:defRPr sz="1000"/>
            </a:lvl2pPr>
            <a:lvl3pPr marL="1371600" lvl="2" indent="-292100" algn="l">
              <a:lnSpc>
                <a:spcPct val="100000"/>
              </a:lnSpc>
              <a:spcBef>
                <a:spcPts val="600"/>
              </a:spcBef>
              <a:spcAft>
                <a:spcPts val="0"/>
              </a:spcAft>
              <a:buSzPts val="1000"/>
              <a:buChar char="—"/>
              <a:defRPr sz="1000"/>
            </a:lvl3pPr>
            <a:lvl4pPr marL="1828800" lvl="3" indent="-292100" algn="l">
              <a:lnSpc>
                <a:spcPct val="100000"/>
              </a:lnSpc>
              <a:spcBef>
                <a:spcPts val="600"/>
              </a:spcBef>
              <a:spcAft>
                <a:spcPts val="0"/>
              </a:spcAft>
              <a:buSzPts val="1000"/>
              <a:buChar char="-"/>
              <a:defRPr sz="1000"/>
            </a:lvl4pPr>
            <a:lvl5pPr marL="2286000" lvl="4" indent="-292100" algn="l">
              <a:lnSpc>
                <a:spcPct val="100000"/>
              </a:lnSpc>
              <a:spcBef>
                <a:spcPts val="600"/>
              </a:spcBef>
              <a:spcAft>
                <a:spcPts val="0"/>
              </a:spcAft>
              <a:buSzPts val="1000"/>
              <a:buChar char="—"/>
              <a:defRPr sz="10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84" name="Google Shape;184;p42"/>
          <p:cNvSpPr txBox="1">
            <a:spLocks noGrp="1"/>
          </p:cNvSpPr>
          <p:nvPr>
            <p:ph type="body" idx="2"/>
          </p:nvPr>
        </p:nvSpPr>
        <p:spPr>
          <a:xfrm>
            <a:off x="1003200" y="18354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2"/>
              </a:buClr>
              <a:buSzPts val="1200"/>
              <a:buFont typeface="Arial"/>
              <a:buNone/>
              <a:defRPr sz="1200"/>
            </a:lvl1pPr>
            <a:lvl2pPr marL="914400" lvl="1" indent="-228600" algn="l">
              <a:lnSpc>
                <a:spcPct val="100000"/>
              </a:lnSpc>
              <a:spcBef>
                <a:spcPts val="0"/>
              </a:spcBef>
              <a:spcAft>
                <a:spcPts val="0"/>
              </a:spcAft>
              <a:buClr>
                <a:schemeClr val="dk2"/>
              </a:buClr>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FINAL SLIDE">
  <p:cSld name="1_FINAL SLIDE">
    <p:spTree>
      <p:nvGrpSpPr>
        <p:cNvPr id="1" name="Shape 185"/>
        <p:cNvGrpSpPr/>
        <p:nvPr/>
      </p:nvGrpSpPr>
      <p:grpSpPr>
        <a:xfrm>
          <a:off x="0" y="0"/>
          <a:ext cx="0" cy="0"/>
          <a:chOff x="0" y="0"/>
          <a:chExt cx="0" cy="0"/>
        </a:xfrm>
      </p:grpSpPr>
      <p:sp>
        <p:nvSpPr>
          <p:cNvPr id="186" name="Google Shape;186;p43"/>
          <p:cNvSpPr/>
          <p:nvPr/>
        </p:nvSpPr>
        <p:spPr>
          <a:xfrm>
            <a:off x="6" y="0"/>
            <a:ext cx="996951"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7" name="Google Shape;187;p43"/>
          <p:cNvSpPr/>
          <p:nvPr/>
        </p:nvSpPr>
        <p:spPr>
          <a:xfrm>
            <a:off x="21120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88" name="Google Shape;188;p43"/>
          <p:cNvSpPr txBox="1">
            <a:spLocks noGrp="1"/>
          </p:cNvSpPr>
          <p:nvPr>
            <p:ph type="body" idx="1"/>
          </p:nvPr>
        </p:nvSpPr>
        <p:spPr>
          <a:xfrm>
            <a:off x="2112003" y="4935179"/>
            <a:ext cx="9087284" cy="68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750" b="0">
                <a:solidFill>
                  <a:srgbClr val="A5A5A5"/>
                </a:solidFill>
              </a:defRPr>
            </a:lvl1pPr>
            <a:lvl2pPr marL="914400" lvl="1" indent="-228600" algn="l">
              <a:lnSpc>
                <a:spcPct val="100000"/>
              </a:lnSpc>
              <a:spcBef>
                <a:spcPts val="600"/>
              </a:spcBef>
              <a:spcAft>
                <a:spcPts val="0"/>
              </a:spcAft>
              <a:buSzPts val="1000"/>
              <a:buFont typeface="Arial"/>
              <a:buNone/>
              <a:defRPr sz="750" b="0">
                <a:solidFill>
                  <a:srgbClr val="A5A5A5"/>
                </a:solidFill>
              </a:defRPr>
            </a:lvl2pPr>
            <a:lvl3pPr marL="1371600" lvl="2" indent="-228600" algn="l">
              <a:lnSpc>
                <a:spcPct val="100000"/>
              </a:lnSpc>
              <a:spcBef>
                <a:spcPts val="600"/>
              </a:spcBef>
              <a:spcAft>
                <a:spcPts val="0"/>
              </a:spcAft>
              <a:buSzPts val="1000"/>
              <a:buFont typeface="Arial"/>
              <a:buNone/>
              <a:defRPr sz="675" b="0">
                <a:solidFill>
                  <a:srgbClr val="A5A5A5"/>
                </a:solidFill>
              </a:defRPr>
            </a:lvl3pPr>
            <a:lvl4pPr marL="1828800" lvl="3" indent="-228600" algn="l">
              <a:lnSpc>
                <a:spcPct val="100000"/>
              </a:lnSpc>
              <a:spcBef>
                <a:spcPts val="600"/>
              </a:spcBef>
              <a:spcAft>
                <a:spcPts val="0"/>
              </a:spcAft>
              <a:buSzPts val="1000"/>
              <a:buFont typeface="Arial"/>
              <a:buNone/>
              <a:defRPr sz="675" b="0">
                <a:solidFill>
                  <a:srgbClr val="A5A5A5"/>
                </a:solidFill>
              </a:defRPr>
            </a:lvl4pPr>
            <a:lvl5pPr marL="2286000" lvl="4" indent="-228600" algn="l">
              <a:lnSpc>
                <a:spcPct val="100000"/>
              </a:lnSpc>
              <a:spcBef>
                <a:spcPts val="600"/>
              </a:spcBef>
              <a:spcAft>
                <a:spcPts val="0"/>
              </a:spcAft>
              <a:buSzPts val="1000"/>
              <a:buFont typeface="Arial"/>
              <a:buNone/>
              <a:defRPr sz="675"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189" name="Google Shape;189;p43"/>
          <p:cNvSpPr txBox="1">
            <a:spLocks noGrp="1"/>
          </p:cNvSpPr>
          <p:nvPr>
            <p:ph type="body" idx="2"/>
          </p:nvPr>
        </p:nvSpPr>
        <p:spPr>
          <a:xfrm>
            <a:off x="2112003" y="5837825"/>
            <a:ext cx="9087284" cy="169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750" b="0">
                <a:solidFill>
                  <a:srgbClr val="A5A5A5"/>
                </a:solidFill>
              </a:defRPr>
            </a:lvl1pPr>
            <a:lvl2pPr marL="914400" lvl="1" indent="-228600" algn="l">
              <a:lnSpc>
                <a:spcPct val="100000"/>
              </a:lnSpc>
              <a:spcBef>
                <a:spcPts val="600"/>
              </a:spcBef>
              <a:spcAft>
                <a:spcPts val="0"/>
              </a:spcAft>
              <a:buSzPts val="1000"/>
              <a:buFont typeface="Arial"/>
              <a:buNone/>
              <a:defRPr sz="675" b="0">
                <a:solidFill>
                  <a:srgbClr val="A5A5A5"/>
                </a:solidFill>
              </a:defRPr>
            </a:lvl2pPr>
            <a:lvl3pPr marL="1371600" lvl="2" indent="-228600" algn="l">
              <a:lnSpc>
                <a:spcPct val="100000"/>
              </a:lnSpc>
              <a:spcBef>
                <a:spcPts val="600"/>
              </a:spcBef>
              <a:spcAft>
                <a:spcPts val="0"/>
              </a:spcAft>
              <a:buSzPts val="1000"/>
              <a:buFont typeface="Arial"/>
              <a:buNone/>
              <a:defRPr sz="675" b="0">
                <a:solidFill>
                  <a:srgbClr val="A5A5A5"/>
                </a:solidFill>
              </a:defRPr>
            </a:lvl3pPr>
            <a:lvl4pPr marL="1828800" lvl="3" indent="-228600" algn="l">
              <a:lnSpc>
                <a:spcPct val="100000"/>
              </a:lnSpc>
              <a:spcBef>
                <a:spcPts val="600"/>
              </a:spcBef>
              <a:spcAft>
                <a:spcPts val="0"/>
              </a:spcAft>
              <a:buSzPts val="1000"/>
              <a:buFont typeface="Arial"/>
              <a:buNone/>
              <a:defRPr sz="675" b="0">
                <a:solidFill>
                  <a:srgbClr val="A5A5A5"/>
                </a:solidFill>
              </a:defRPr>
            </a:lvl4pPr>
            <a:lvl5pPr marL="2286000" lvl="4" indent="-228600" algn="l">
              <a:lnSpc>
                <a:spcPct val="100000"/>
              </a:lnSpc>
              <a:spcBef>
                <a:spcPts val="600"/>
              </a:spcBef>
              <a:spcAft>
                <a:spcPts val="0"/>
              </a:spcAft>
              <a:buSzPts val="1000"/>
              <a:buFont typeface="Arial"/>
              <a:buNone/>
              <a:defRPr sz="675"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190" name="Google Shape;190;p43"/>
          <p:cNvSpPr txBox="1">
            <a:spLocks noGrp="1"/>
          </p:cNvSpPr>
          <p:nvPr>
            <p:ph type="body" idx="3"/>
          </p:nvPr>
        </p:nvSpPr>
        <p:spPr>
          <a:xfrm>
            <a:off x="2112003" y="4058435"/>
            <a:ext cx="9087284" cy="6593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750" b="0">
                <a:solidFill>
                  <a:srgbClr val="A5A5A5"/>
                </a:solidFill>
              </a:defRPr>
            </a:lvl1pPr>
            <a:lvl2pPr marL="914400" lvl="1" indent="-228600" algn="l">
              <a:lnSpc>
                <a:spcPct val="100000"/>
              </a:lnSpc>
              <a:spcBef>
                <a:spcPts val="600"/>
              </a:spcBef>
              <a:spcAft>
                <a:spcPts val="0"/>
              </a:spcAft>
              <a:buSzPts val="1000"/>
              <a:buFont typeface="Arial"/>
              <a:buNone/>
              <a:defRPr sz="750" b="0">
                <a:solidFill>
                  <a:srgbClr val="A5A5A5"/>
                </a:solidFill>
              </a:defRPr>
            </a:lvl2pPr>
            <a:lvl3pPr marL="1371600" lvl="2" indent="-228600" algn="l">
              <a:lnSpc>
                <a:spcPct val="100000"/>
              </a:lnSpc>
              <a:spcBef>
                <a:spcPts val="600"/>
              </a:spcBef>
              <a:spcAft>
                <a:spcPts val="0"/>
              </a:spcAft>
              <a:buSzPts val="1000"/>
              <a:buFont typeface="Arial"/>
              <a:buNone/>
              <a:defRPr sz="675" b="0">
                <a:solidFill>
                  <a:srgbClr val="A5A5A5"/>
                </a:solidFill>
              </a:defRPr>
            </a:lvl3pPr>
            <a:lvl4pPr marL="1828800" lvl="3" indent="-228600" algn="l">
              <a:lnSpc>
                <a:spcPct val="100000"/>
              </a:lnSpc>
              <a:spcBef>
                <a:spcPts val="600"/>
              </a:spcBef>
              <a:spcAft>
                <a:spcPts val="0"/>
              </a:spcAft>
              <a:buSzPts val="1000"/>
              <a:buFont typeface="Arial"/>
              <a:buNone/>
              <a:defRPr sz="675" b="0">
                <a:solidFill>
                  <a:srgbClr val="A5A5A5"/>
                </a:solidFill>
              </a:defRPr>
            </a:lvl4pPr>
            <a:lvl5pPr marL="2286000" lvl="4" indent="-228600" algn="l">
              <a:lnSpc>
                <a:spcPct val="100000"/>
              </a:lnSpc>
              <a:spcBef>
                <a:spcPts val="600"/>
              </a:spcBef>
              <a:spcAft>
                <a:spcPts val="0"/>
              </a:spcAft>
              <a:buSzPts val="1000"/>
              <a:buFont typeface="Arial"/>
              <a:buNone/>
              <a:defRPr sz="675"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191" name="Google Shape;191;p43"/>
          <p:cNvSpPr txBox="1">
            <a:spLocks noGrp="1"/>
          </p:cNvSpPr>
          <p:nvPr>
            <p:ph type="body" idx="4"/>
          </p:nvPr>
        </p:nvSpPr>
        <p:spPr>
          <a:xfrm>
            <a:off x="2112000" y="3653899"/>
            <a:ext cx="3215651" cy="1190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825" b="1">
                <a:solidFill>
                  <a:schemeClr val="lt2"/>
                </a:solidFill>
              </a:defRPr>
            </a:lvl1pPr>
            <a:lvl2pPr marL="914400" lvl="1" indent="-228600" algn="l">
              <a:lnSpc>
                <a:spcPct val="100000"/>
              </a:lnSpc>
              <a:spcBef>
                <a:spcPts val="600"/>
              </a:spcBef>
              <a:spcAft>
                <a:spcPts val="0"/>
              </a:spcAft>
              <a:buSzPts val="1000"/>
              <a:buFont typeface="Arial"/>
              <a:buNone/>
              <a:defRPr sz="675" b="0">
                <a:solidFill>
                  <a:srgbClr val="A5A5A5"/>
                </a:solidFill>
              </a:defRPr>
            </a:lvl2pPr>
            <a:lvl3pPr marL="1371600" lvl="2" indent="-228600" algn="l">
              <a:lnSpc>
                <a:spcPct val="100000"/>
              </a:lnSpc>
              <a:spcBef>
                <a:spcPts val="600"/>
              </a:spcBef>
              <a:spcAft>
                <a:spcPts val="0"/>
              </a:spcAft>
              <a:buSzPts val="1000"/>
              <a:buFont typeface="Arial"/>
              <a:buNone/>
              <a:defRPr sz="675" b="0">
                <a:solidFill>
                  <a:srgbClr val="A5A5A5"/>
                </a:solidFill>
              </a:defRPr>
            </a:lvl3pPr>
            <a:lvl4pPr marL="1828800" lvl="3" indent="-228600" algn="l">
              <a:lnSpc>
                <a:spcPct val="100000"/>
              </a:lnSpc>
              <a:spcBef>
                <a:spcPts val="600"/>
              </a:spcBef>
              <a:spcAft>
                <a:spcPts val="0"/>
              </a:spcAft>
              <a:buSzPts val="1000"/>
              <a:buFont typeface="Arial"/>
              <a:buNone/>
              <a:defRPr sz="675" b="0">
                <a:solidFill>
                  <a:srgbClr val="A5A5A5"/>
                </a:solidFill>
              </a:defRPr>
            </a:lvl4pPr>
            <a:lvl5pPr marL="2286000" lvl="4" indent="-228600" algn="l">
              <a:lnSpc>
                <a:spcPct val="100000"/>
              </a:lnSpc>
              <a:spcBef>
                <a:spcPts val="600"/>
              </a:spcBef>
              <a:spcAft>
                <a:spcPts val="0"/>
              </a:spcAft>
              <a:buSzPts val="1000"/>
              <a:buFont typeface="Arial"/>
              <a:buNone/>
              <a:defRPr sz="675"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grpSp>
        <p:nvGrpSpPr>
          <p:cNvPr id="192" name="Google Shape;192;p43"/>
          <p:cNvGrpSpPr/>
          <p:nvPr/>
        </p:nvGrpSpPr>
        <p:grpSpPr>
          <a:xfrm>
            <a:off x="2112003" y="3150390"/>
            <a:ext cx="3364999" cy="384049"/>
            <a:chOff x="1584000" y="2682350"/>
            <a:chExt cx="2523749" cy="384049"/>
          </a:xfrm>
        </p:grpSpPr>
        <p:grpSp>
          <p:nvGrpSpPr>
            <p:cNvPr id="193" name="Google Shape;193;p43"/>
            <p:cNvGrpSpPr/>
            <p:nvPr/>
          </p:nvGrpSpPr>
          <p:grpSpPr>
            <a:xfrm>
              <a:off x="1584000" y="2682350"/>
              <a:ext cx="2523749" cy="384049"/>
              <a:chOff x="1584000" y="2682350"/>
              <a:chExt cx="2523749" cy="384049"/>
            </a:xfrm>
          </p:grpSpPr>
          <p:pic>
            <p:nvPicPr>
              <p:cNvPr id="194" name="Google Shape;194;p43"/>
              <p:cNvPicPr preferRelativeResize="0"/>
              <p:nvPr/>
            </p:nvPicPr>
            <p:blipFill rotWithShape="1">
              <a:blip r:embed="rId2">
                <a:alphaModFix/>
              </a:blip>
              <a:srcRect/>
              <a:stretch/>
            </p:blipFill>
            <p:spPr>
              <a:xfrm>
                <a:off x="1584000" y="2682350"/>
                <a:ext cx="1683075" cy="384049"/>
              </a:xfrm>
              <a:prstGeom prst="rect">
                <a:avLst/>
              </a:prstGeom>
              <a:noFill/>
              <a:ln>
                <a:noFill/>
              </a:ln>
            </p:spPr>
          </p:pic>
          <p:pic>
            <p:nvPicPr>
              <p:cNvPr id="195" name="Google Shape;195;p43"/>
              <p:cNvPicPr preferRelativeResize="0"/>
              <p:nvPr/>
            </p:nvPicPr>
            <p:blipFill rotWithShape="1">
              <a:blip r:embed="rId3">
                <a:alphaModFix/>
              </a:blip>
              <a:srcRect/>
              <a:stretch/>
            </p:blipFill>
            <p:spPr>
              <a:xfrm>
                <a:off x="3705225" y="2682350"/>
                <a:ext cx="402524" cy="384049"/>
              </a:xfrm>
              <a:prstGeom prst="rect">
                <a:avLst/>
              </a:prstGeom>
              <a:noFill/>
              <a:ln>
                <a:noFill/>
              </a:ln>
            </p:spPr>
          </p:pic>
        </p:grpSp>
        <p:grpSp>
          <p:nvGrpSpPr>
            <p:cNvPr id="196" name="Google Shape;196;p43"/>
            <p:cNvGrpSpPr/>
            <p:nvPr/>
          </p:nvGrpSpPr>
          <p:grpSpPr>
            <a:xfrm>
              <a:off x="3296507" y="2682351"/>
              <a:ext cx="383774" cy="383774"/>
              <a:chOff x="493" y="-227"/>
              <a:chExt cx="4770" cy="4770"/>
            </a:xfrm>
          </p:grpSpPr>
          <p:sp>
            <p:nvSpPr>
              <p:cNvPr id="197" name="Google Shape;197;p43"/>
              <p:cNvSpPr/>
              <p:nvPr/>
            </p:nvSpPr>
            <p:spPr>
              <a:xfrm>
                <a:off x="493" y="-227"/>
                <a:ext cx="4770" cy="4770"/>
              </a:xfrm>
              <a:custGeom>
                <a:avLst/>
                <a:gdLst/>
                <a:ahLst/>
                <a:cxnLst/>
                <a:rect l="l" t="t" r="r" b="b"/>
                <a:pathLst>
                  <a:path w="2016" h="2016" extrusionOk="0">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98" name="Google Shape;198;p43"/>
              <p:cNvSpPr/>
              <p:nvPr/>
            </p:nvSpPr>
            <p:spPr>
              <a:xfrm>
                <a:off x="1654" y="934"/>
                <a:ext cx="2447" cy="2447"/>
              </a:xfrm>
              <a:custGeom>
                <a:avLst/>
                <a:gdLst/>
                <a:ahLst/>
                <a:cxnLst/>
                <a:rect l="l" t="t" r="r" b="b"/>
                <a:pathLst>
                  <a:path w="1034" h="1034" extrusionOk="0">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99" name="Google Shape;199;p43"/>
              <p:cNvSpPr/>
              <p:nvPr/>
            </p:nvSpPr>
            <p:spPr>
              <a:xfrm>
                <a:off x="3864" y="598"/>
                <a:ext cx="573" cy="573"/>
              </a:xfrm>
              <a:prstGeom prst="ellipse">
                <a:avLst/>
              </a:prstGeom>
              <a:solidFill>
                <a:srgbClr val="0033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2 COLUMN BLUE">
  <p:cSld name="1_2 COLUMN BLUE">
    <p:spTree>
      <p:nvGrpSpPr>
        <p:cNvPr id="1" name="Shape 200"/>
        <p:cNvGrpSpPr/>
        <p:nvPr/>
      </p:nvGrpSpPr>
      <p:grpSpPr>
        <a:xfrm>
          <a:off x="0" y="0"/>
          <a:ext cx="0" cy="0"/>
          <a:chOff x="0" y="0"/>
          <a:chExt cx="0" cy="0"/>
        </a:xfrm>
      </p:grpSpPr>
      <p:sp>
        <p:nvSpPr>
          <p:cNvPr id="201" name="Google Shape;201;p44"/>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4"/>
          <p:cNvSpPr txBox="1">
            <a:spLocks noGrp="1"/>
          </p:cNvSpPr>
          <p:nvPr>
            <p:ph type="body" idx="1"/>
          </p:nvPr>
        </p:nvSpPr>
        <p:spPr>
          <a:xfrm>
            <a:off x="10032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125"/>
            </a:lvl1pPr>
            <a:lvl2pPr marL="914400" lvl="1" indent="-228600" algn="l">
              <a:lnSpc>
                <a:spcPct val="100000"/>
              </a:lnSpc>
              <a:spcBef>
                <a:spcPts val="600"/>
              </a:spcBef>
              <a:spcAft>
                <a:spcPts val="0"/>
              </a:spcAft>
              <a:buSzPts val="1000"/>
              <a:buNone/>
              <a:defRPr sz="1125"/>
            </a:lvl2pPr>
            <a:lvl3pPr marL="1371600" lvl="2" indent="-292100" algn="l">
              <a:lnSpc>
                <a:spcPct val="100000"/>
              </a:lnSpc>
              <a:spcBef>
                <a:spcPts val="600"/>
              </a:spcBef>
              <a:spcAft>
                <a:spcPts val="0"/>
              </a:spcAft>
              <a:buSzPts val="1000"/>
              <a:buChar char="—"/>
              <a:defRPr sz="1125"/>
            </a:lvl3pPr>
            <a:lvl4pPr marL="1828800" lvl="3" indent="-292100" algn="l">
              <a:lnSpc>
                <a:spcPct val="100000"/>
              </a:lnSpc>
              <a:spcBef>
                <a:spcPts val="600"/>
              </a:spcBef>
              <a:spcAft>
                <a:spcPts val="0"/>
              </a:spcAft>
              <a:buSzPts val="1000"/>
              <a:buChar char="-"/>
              <a:defRPr sz="1125"/>
            </a:lvl4pPr>
            <a:lvl5pPr marL="2286000" lvl="4" indent="-292100" algn="l">
              <a:lnSpc>
                <a:spcPct val="100000"/>
              </a:lnSpc>
              <a:spcBef>
                <a:spcPts val="600"/>
              </a:spcBef>
              <a:spcAft>
                <a:spcPts val="0"/>
              </a:spcAft>
              <a:buSzPts val="1000"/>
              <a:buChar char="—"/>
              <a:defRPr sz="1125"/>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03" name="Google Shape;203;p44"/>
          <p:cNvSpPr txBox="1">
            <a:spLocks noGrp="1"/>
          </p:cNvSpPr>
          <p:nvPr>
            <p:ph type="body" idx="2"/>
          </p:nvPr>
        </p:nvSpPr>
        <p:spPr>
          <a:xfrm>
            <a:off x="10032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125">
                <a:solidFill>
                  <a:schemeClr val="lt1"/>
                </a:solidFill>
              </a:defRPr>
            </a:lvl1pPr>
            <a:lvl2pPr marL="914400" lvl="1" indent="-228600" algn="l">
              <a:lnSpc>
                <a:spcPct val="100000"/>
              </a:lnSpc>
              <a:spcBef>
                <a:spcPts val="600"/>
              </a:spcBef>
              <a:spcAft>
                <a:spcPts val="0"/>
              </a:spcAft>
              <a:buSzPts val="1000"/>
              <a:buNone/>
              <a:defRPr sz="1050"/>
            </a:lvl2pPr>
            <a:lvl3pPr marL="1371600" lvl="2" indent="-292100" algn="l">
              <a:lnSpc>
                <a:spcPct val="100000"/>
              </a:lnSpc>
              <a:spcBef>
                <a:spcPts val="600"/>
              </a:spcBef>
              <a:spcAft>
                <a:spcPts val="0"/>
              </a:spcAft>
              <a:buSzPts val="1000"/>
              <a:buChar char="—"/>
              <a:defRPr sz="1050"/>
            </a:lvl3pPr>
            <a:lvl4pPr marL="1828800" lvl="3" indent="-292100" algn="l">
              <a:lnSpc>
                <a:spcPct val="100000"/>
              </a:lnSpc>
              <a:spcBef>
                <a:spcPts val="600"/>
              </a:spcBef>
              <a:spcAft>
                <a:spcPts val="0"/>
              </a:spcAft>
              <a:buSzPts val="1000"/>
              <a:buChar char="-"/>
              <a:defRPr sz="1050"/>
            </a:lvl4pPr>
            <a:lvl5pPr marL="2286000" lvl="4" indent="-292100" algn="l">
              <a:lnSpc>
                <a:spcPct val="100000"/>
              </a:lnSpc>
              <a:spcBef>
                <a:spcPts val="600"/>
              </a:spcBef>
              <a:spcAft>
                <a:spcPts val="0"/>
              </a:spcAft>
              <a:buSzPts val="1000"/>
              <a:buChar char="—"/>
              <a:defRPr sz="105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04" name="Google Shape;204;p44"/>
          <p:cNvSpPr txBox="1">
            <a:spLocks noGrp="1"/>
          </p:cNvSpPr>
          <p:nvPr>
            <p:ph type="body" idx="3"/>
          </p:nvPr>
        </p:nvSpPr>
        <p:spPr>
          <a:xfrm>
            <a:off x="6220800" y="1609825"/>
            <a:ext cx="4968000" cy="4194000"/>
          </a:xfrm>
          <a:prstGeom prst="rect">
            <a:avLst/>
          </a:prstGeom>
          <a:noFill/>
          <a:ln w="12700" cap="flat" cmpd="sng">
            <a:solidFill>
              <a:schemeClr val="lt2"/>
            </a:solidFill>
            <a:prstDash val="solid"/>
            <a:round/>
            <a:headEnd type="none" w="sm" len="sm"/>
            <a:tailEnd type="none" w="sm" len="sm"/>
          </a:ln>
        </p:spPr>
        <p:txBody>
          <a:bodyPr spcFirstLastPara="1" wrap="square" lIns="54000" tIns="54000" rIns="54000" bIns="54000" anchor="t" anchorCtr="0">
            <a:noAutofit/>
          </a:bodyPr>
          <a:lstStyle>
            <a:lvl1pPr marL="457200" lvl="0" indent="-228600" algn="l">
              <a:lnSpc>
                <a:spcPct val="100000"/>
              </a:lnSpc>
              <a:spcBef>
                <a:spcPts val="0"/>
              </a:spcBef>
              <a:spcAft>
                <a:spcPts val="0"/>
              </a:spcAft>
              <a:buSzPts val="1000"/>
              <a:buNone/>
              <a:defRPr sz="1125"/>
            </a:lvl1pPr>
            <a:lvl2pPr marL="914400" lvl="1" indent="-228600" algn="l">
              <a:lnSpc>
                <a:spcPct val="100000"/>
              </a:lnSpc>
              <a:spcBef>
                <a:spcPts val="600"/>
              </a:spcBef>
              <a:spcAft>
                <a:spcPts val="0"/>
              </a:spcAft>
              <a:buSzPts val="1000"/>
              <a:buNone/>
              <a:defRPr sz="1125"/>
            </a:lvl2pPr>
            <a:lvl3pPr marL="1371600" lvl="2" indent="-292100" algn="l">
              <a:lnSpc>
                <a:spcPct val="100000"/>
              </a:lnSpc>
              <a:spcBef>
                <a:spcPts val="600"/>
              </a:spcBef>
              <a:spcAft>
                <a:spcPts val="0"/>
              </a:spcAft>
              <a:buSzPts val="1000"/>
              <a:buChar char="—"/>
              <a:defRPr sz="1125"/>
            </a:lvl3pPr>
            <a:lvl4pPr marL="1828800" lvl="3" indent="-292100" algn="l">
              <a:lnSpc>
                <a:spcPct val="100000"/>
              </a:lnSpc>
              <a:spcBef>
                <a:spcPts val="600"/>
              </a:spcBef>
              <a:spcAft>
                <a:spcPts val="0"/>
              </a:spcAft>
              <a:buSzPts val="1000"/>
              <a:buChar char="-"/>
              <a:defRPr sz="1125"/>
            </a:lvl4pPr>
            <a:lvl5pPr marL="2286000" lvl="4" indent="-292100" algn="l">
              <a:lnSpc>
                <a:spcPct val="100000"/>
              </a:lnSpc>
              <a:spcBef>
                <a:spcPts val="600"/>
              </a:spcBef>
              <a:spcAft>
                <a:spcPts val="0"/>
              </a:spcAft>
              <a:buSzPts val="1000"/>
              <a:buChar char="—"/>
              <a:defRPr sz="1125"/>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05" name="Google Shape;205;p44"/>
          <p:cNvSpPr txBox="1">
            <a:spLocks noGrp="1"/>
          </p:cNvSpPr>
          <p:nvPr>
            <p:ph type="body" idx="4"/>
          </p:nvPr>
        </p:nvSpPr>
        <p:spPr>
          <a:xfrm>
            <a:off x="6220800" y="1218880"/>
            <a:ext cx="4968000" cy="3888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125">
                <a:solidFill>
                  <a:schemeClr val="lt1"/>
                </a:solidFill>
              </a:defRPr>
            </a:lvl1pPr>
            <a:lvl2pPr marL="914400" lvl="1" indent="-228600" algn="l">
              <a:lnSpc>
                <a:spcPct val="100000"/>
              </a:lnSpc>
              <a:spcBef>
                <a:spcPts val="600"/>
              </a:spcBef>
              <a:spcAft>
                <a:spcPts val="0"/>
              </a:spcAft>
              <a:buSzPts val="1000"/>
              <a:buNone/>
              <a:defRPr sz="1050"/>
            </a:lvl2pPr>
            <a:lvl3pPr marL="1371600" lvl="2" indent="-292100" algn="l">
              <a:lnSpc>
                <a:spcPct val="100000"/>
              </a:lnSpc>
              <a:spcBef>
                <a:spcPts val="600"/>
              </a:spcBef>
              <a:spcAft>
                <a:spcPts val="0"/>
              </a:spcAft>
              <a:buSzPts val="1000"/>
              <a:buChar char="—"/>
              <a:defRPr sz="1050"/>
            </a:lvl3pPr>
            <a:lvl4pPr marL="1828800" lvl="3" indent="-292100" algn="l">
              <a:lnSpc>
                <a:spcPct val="100000"/>
              </a:lnSpc>
              <a:spcBef>
                <a:spcPts val="600"/>
              </a:spcBef>
              <a:spcAft>
                <a:spcPts val="0"/>
              </a:spcAft>
              <a:buSzPts val="1000"/>
              <a:buChar char="-"/>
              <a:defRPr sz="1050"/>
            </a:lvl4pPr>
            <a:lvl5pPr marL="2286000" lvl="4" indent="-292100" algn="l">
              <a:lnSpc>
                <a:spcPct val="100000"/>
              </a:lnSpc>
              <a:spcBef>
                <a:spcPts val="600"/>
              </a:spcBef>
              <a:spcAft>
                <a:spcPts val="0"/>
              </a:spcAft>
              <a:buSzPts val="1000"/>
              <a:buChar char="—"/>
              <a:defRPr sz="105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06" name="Google Shape;206;p44"/>
          <p:cNvSpPr txBox="1">
            <a:spLocks noGrp="1"/>
          </p:cNvSpPr>
          <p:nvPr>
            <p:ph type="body" idx="5"/>
          </p:nvPr>
        </p:nvSpPr>
        <p:spPr>
          <a:xfrm>
            <a:off x="994835" y="142877"/>
            <a:ext cx="10193967" cy="21292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9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1 - Right light vertical image">
  <p:cSld name="TITLE SLIDE 1 - Right light vertical image">
    <p:spTree>
      <p:nvGrpSpPr>
        <p:cNvPr id="1" name="Shape 207"/>
        <p:cNvGrpSpPr/>
        <p:nvPr/>
      </p:nvGrpSpPr>
      <p:grpSpPr>
        <a:xfrm>
          <a:off x="0" y="0"/>
          <a:ext cx="0" cy="0"/>
          <a:chOff x="0" y="0"/>
          <a:chExt cx="0" cy="0"/>
        </a:xfrm>
      </p:grpSpPr>
      <p:pic>
        <p:nvPicPr>
          <p:cNvPr id="208" name="Google Shape;208;p45"/>
          <p:cNvPicPr preferRelativeResize="0"/>
          <p:nvPr/>
        </p:nvPicPr>
        <p:blipFill rotWithShape="1">
          <a:blip r:embed="rId2">
            <a:alphaModFix/>
          </a:blip>
          <a:srcRect t="-131" r="-21" b="-15"/>
          <a:stretch/>
        </p:blipFill>
        <p:spPr>
          <a:xfrm flipH="1">
            <a:off x="0" y="-9235"/>
            <a:ext cx="12192000" cy="6867235"/>
          </a:xfrm>
          <a:prstGeom prst="rect">
            <a:avLst/>
          </a:prstGeom>
          <a:noFill/>
          <a:ln>
            <a:noFill/>
          </a:ln>
        </p:spPr>
      </p:pic>
      <p:sp>
        <p:nvSpPr>
          <p:cNvPr id="209" name="Google Shape;209;p45"/>
          <p:cNvSpPr/>
          <p:nvPr/>
        </p:nvSpPr>
        <p:spPr>
          <a:xfrm>
            <a:off x="1008000" y="777991"/>
            <a:ext cx="1036800" cy="316312"/>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45"/>
          <p:cNvSpPr txBox="1">
            <a:spLocks noGrp="1"/>
          </p:cNvSpPr>
          <p:nvPr>
            <p:ph type="ctrTitle"/>
          </p:nvPr>
        </p:nvSpPr>
        <p:spPr>
          <a:xfrm>
            <a:off x="969600" y="13392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5"/>
          <p:cNvSpPr txBox="1">
            <a:spLocks noGrp="1"/>
          </p:cNvSpPr>
          <p:nvPr>
            <p:ph type="body" idx="1"/>
          </p:nvPr>
        </p:nvSpPr>
        <p:spPr>
          <a:xfrm>
            <a:off x="1008000" y="5036400"/>
            <a:ext cx="8217600"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2"/>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12" name="Google Shape;212;p45"/>
          <p:cNvSpPr txBox="1">
            <a:spLocks noGrp="1"/>
          </p:cNvSpPr>
          <p:nvPr>
            <p:ph type="body" idx="2"/>
          </p:nvPr>
        </p:nvSpPr>
        <p:spPr>
          <a:xfrm>
            <a:off x="1008001"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rgbClr val="00338D"/>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_ONE COLUMN TEXT">
  <p:cSld name="8_ONE COLUMN TEXT">
    <p:spTree>
      <p:nvGrpSpPr>
        <p:cNvPr id="1" name="Shape 213"/>
        <p:cNvGrpSpPr/>
        <p:nvPr/>
      </p:nvGrpSpPr>
      <p:grpSpPr>
        <a:xfrm>
          <a:off x="0" y="0"/>
          <a:ext cx="0" cy="0"/>
          <a:chOff x="0" y="0"/>
          <a:chExt cx="0" cy="0"/>
        </a:xfrm>
      </p:grpSpPr>
      <p:sp>
        <p:nvSpPr>
          <p:cNvPr id="214" name="Google Shape;214;p4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16" name="Google Shape;216;p4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19"/>
        <p:cNvGrpSpPr/>
        <p:nvPr/>
      </p:nvGrpSpPr>
      <p:grpSpPr>
        <a:xfrm>
          <a:off x="0" y="0"/>
          <a:ext cx="0" cy="0"/>
          <a:chOff x="0" y="0"/>
          <a:chExt cx="0" cy="0"/>
        </a:xfrm>
      </p:grpSpPr>
      <p:sp>
        <p:nvSpPr>
          <p:cNvPr id="220" name="Google Shape;220;p4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21"/>
        <p:cNvGrpSpPr/>
        <p:nvPr/>
      </p:nvGrpSpPr>
      <p:grpSpPr>
        <a:xfrm>
          <a:off x="0" y="0"/>
          <a:ext cx="0" cy="0"/>
          <a:chOff x="0" y="0"/>
          <a:chExt cx="0" cy="0"/>
        </a:xfrm>
      </p:grpSpPr>
      <p:sp>
        <p:nvSpPr>
          <p:cNvPr id="222" name="Google Shape;222;p4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223"/>
        <p:cNvGrpSpPr/>
        <p:nvPr/>
      </p:nvGrpSpPr>
      <p:grpSpPr>
        <a:xfrm>
          <a:off x="0" y="0"/>
          <a:ext cx="0" cy="0"/>
          <a:chOff x="0" y="0"/>
          <a:chExt cx="0" cy="0"/>
        </a:xfrm>
      </p:grpSpPr>
      <p:sp>
        <p:nvSpPr>
          <p:cNvPr id="224" name="Google Shape;224;p5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0_ONE COLUMN TEXT">
  <p:cSld name="130_ONE COLUMN 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1003300" y="431801"/>
            <a:ext cx="8761912"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6_ONE COLUMN TEXT">
  <p:cSld name="26_ONE COLUMN TEXT">
    <p:spTree>
      <p:nvGrpSpPr>
        <p:cNvPr id="1" name="Shape 225"/>
        <p:cNvGrpSpPr/>
        <p:nvPr/>
      </p:nvGrpSpPr>
      <p:grpSpPr>
        <a:xfrm>
          <a:off x="0" y="0"/>
          <a:ext cx="0" cy="0"/>
          <a:chOff x="0" y="0"/>
          <a:chExt cx="0" cy="0"/>
        </a:xfrm>
      </p:grpSpPr>
      <p:sp>
        <p:nvSpPr>
          <p:cNvPr id="226" name="Google Shape;226;p5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5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28" name="Google Shape;228;p5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7_ONE COLUMN TEXT">
  <p:cSld name="27_ONE COLUMN TEXT">
    <p:spTree>
      <p:nvGrpSpPr>
        <p:cNvPr id="1" name="Shape 229"/>
        <p:cNvGrpSpPr/>
        <p:nvPr/>
      </p:nvGrpSpPr>
      <p:grpSpPr>
        <a:xfrm>
          <a:off x="0" y="0"/>
          <a:ext cx="0" cy="0"/>
          <a:chOff x="0" y="0"/>
          <a:chExt cx="0" cy="0"/>
        </a:xfrm>
      </p:grpSpPr>
      <p:sp>
        <p:nvSpPr>
          <p:cNvPr id="230" name="Google Shape;230;p5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5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32" name="Google Shape;232;p5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8_ONE COLUMN TEXT">
  <p:cSld name="28_ONE COLUMN TEXT">
    <p:spTree>
      <p:nvGrpSpPr>
        <p:cNvPr id="1" name="Shape 233"/>
        <p:cNvGrpSpPr/>
        <p:nvPr/>
      </p:nvGrpSpPr>
      <p:grpSpPr>
        <a:xfrm>
          <a:off x="0" y="0"/>
          <a:ext cx="0" cy="0"/>
          <a:chOff x="0" y="0"/>
          <a:chExt cx="0" cy="0"/>
        </a:xfrm>
      </p:grpSpPr>
      <p:sp>
        <p:nvSpPr>
          <p:cNvPr id="234" name="Google Shape;234;p5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5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36" name="Google Shape;236;p5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9_ONE COLUMN TEXT">
  <p:cSld name="29_ONE COLUMN TEXT">
    <p:spTree>
      <p:nvGrpSpPr>
        <p:cNvPr id="1" name="Shape 237"/>
        <p:cNvGrpSpPr/>
        <p:nvPr/>
      </p:nvGrpSpPr>
      <p:grpSpPr>
        <a:xfrm>
          <a:off x="0" y="0"/>
          <a:ext cx="0" cy="0"/>
          <a:chOff x="0" y="0"/>
          <a:chExt cx="0" cy="0"/>
        </a:xfrm>
      </p:grpSpPr>
      <p:sp>
        <p:nvSpPr>
          <p:cNvPr id="238" name="Google Shape;238;p5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5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40" name="Google Shape;240;p5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0_ONE COLUMN TEXT">
  <p:cSld name="30_ONE COLUMN TEXT">
    <p:spTree>
      <p:nvGrpSpPr>
        <p:cNvPr id="1" name="Shape 241"/>
        <p:cNvGrpSpPr/>
        <p:nvPr/>
      </p:nvGrpSpPr>
      <p:grpSpPr>
        <a:xfrm>
          <a:off x="0" y="0"/>
          <a:ext cx="0" cy="0"/>
          <a:chOff x="0" y="0"/>
          <a:chExt cx="0" cy="0"/>
        </a:xfrm>
      </p:grpSpPr>
      <p:sp>
        <p:nvSpPr>
          <p:cNvPr id="242" name="Google Shape;242;p5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5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44" name="Google Shape;244;p5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6_ONE COLUMN TEXT">
  <p:cSld name="36_ONE COLUMN TEXT">
    <p:spTree>
      <p:nvGrpSpPr>
        <p:cNvPr id="1" name="Shape 245"/>
        <p:cNvGrpSpPr/>
        <p:nvPr/>
      </p:nvGrpSpPr>
      <p:grpSpPr>
        <a:xfrm>
          <a:off x="0" y="0"/>
          <a:ext cx="0" cy="0"/>
          <a:chOff x="0" y="0"/>
          <a:chExt cx="0" cy="0"/>
        </a:xfrm>
      </p:grpSpPr>
      <p:sp>
        <p:nvSpPr>
          <p:cNvPr id="246" name="Google Shape;246;p5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5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48" name="Google Shape;248;p5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7_ONE COLUMN TEXT">
  <p:cSld name="37_ONE COLUMN TEXT">
    <p:spTree>
      <p:nvGrpSpPr>
        <p:cNvPr id="1" name="Shape 249"/>
        <p:cNvGrpSpPr/>
        <p:nvPr/>
      </p:nvGrpSpPr>
      <p:grpSpPr>
        <a:xfrm>
          <a:off x="0" y="0"/>
          <a:ext cx="0" cy="0"/>
          <a:chOff x="0" y="0"/>
          <a:chExt cx="0" cy="0"/>
        </a:xfrm>
      </p:grpSpPr>
      <p:sp>
        <p:nvSpPr>
          <p:cNvPr id="250" name="Google Shape;250;p5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5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52" name="Google Shape;252;p5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57_ONE COLUMN TEXT">
  <p:cSld name="57_ONE COLUMN TEXT">
    <p:spTree>
      <p:nvGrpSpPr>
        <p:cNvPr id="1" name="Shape 253"/>
        <p:cNvGrpSpPr/>
        <p:nvPr/>
      </p:nvGrpSpPr>
      <p:grpSpPr>
        <a:xfrm>
          <a:off x="0" y="0"/>
          <a:ext cx="0" cy="0"/>
          <a:chOff x="0" y="0"/>
          <a:chExt cx="0" cy="0"/>
        </a:xfrm>
      </p:grpSpPr>
      <p:sp>
        <p:nvSpPr>
          <p:cNvPr id="254" name="Google Shape;254;p5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5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56" name="Google Shape;256;p5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8_ONE COLUMN TEXT">
  <p:cSld name="38_ONE COLUMN TEXT">
    <p:spTree>
      <p:nvGrpSpPr>
        <p:cNvPr id="1" name="Shape 257"/>
        <p:cNvGrpSpPr/>
        <p:nvPr/>
      </p:nvGrpSpPr>
      <p:grpSpPr>
        <a:xfrm>
          <a:off x="0" y="0"/>
          <a:ext cx="0" cy="0"/>
          <a:chOff x="0" y="0"/>
          <a:chExt cx="0" cy="0"/>
        </a:xfrm>
      </p:grpSpPr>
      <p:sp>
        <p:nvSpPr>
          <p:cNvPr id="258" name="Google Shape;258;p5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60" name="Google Shape;260;p5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1_ONE COLUMN TEXT">
  <p:cSld name="41_ONE COLUMN TEXT">
    <p:spTree>
      <p:nvGrpSpPr>
        <p:cNvPr id="1" name="Shape 261"/>
        <p:cNvGrpSpPr/>
        <p:nvPr/>
      </p:nvGrpSpPr>
      <p:grpSpPr>
        <a:xfrm>
          <a:off x="0" y="0"/>
          <a:ext cx="0" cy="0"/>
          <a:chOff x="0" y="0"/>
          <a:chExt cx="0" cy="0"/>
        </a:xfrm>
      </p:grpSpPr>
      <p:sp>
        <p:nvSpPr>
          <p:cNvPr id="262" name="Google Shape;262;p6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6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64" name="Google Shape;264;p6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EXT WITH IMAGE OR CHART">
  <p:cSld name="4_TEXT WITH IMAGE OR CHAR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57" name="Google Shape;57;p7"/>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2_ONE COLUMN TEXT">
  <p:cSld name="42_ONE COLUMN TEXT">
    <p:spTree>
      <p:nvGrpSpPr>
        <p:cNvPr id="1" name="Shape 265"/>
        <p:cNvGrpSpPr/>
        <p:nvPr/>
      </p:nvGrpSpPr>
      <p:grpSpPr>
        <a:xfrm>
          <a:off x="0" y="0"/>
          <a:ext cx="0" cy="0"/>
          <a:chOff x="0" y="0"/>
          <a:chExt cx="0" cy="0"/>
        </a:xfrm>
      </p:grpSpPr>
      <p:sp>
        <p:nvSpPr>
          <p:cNvPr id="266" name="Google Shape;266;p6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6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68" name="Google Shape;268;p6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3_ONE COLUMN TEXT">
  <p:cSld name="43_ONE COLUMN TEXT">
    <p:spTree>
      <p:nvGrpSpPr>
        <p:cNvPr id="1" name="Shape 269"/>
        <p:cNvGrpSpPr/>
        <p:nvPr/>
      </p:nvGrpSpPr>
      <p:grpSpPr>
        <a:xfrm>
          <a:off x="0" y="0"/>
          <a:ext cx="0" cy="0"/>
          <a:chOff x="0" y="0"/>
          <a:chExt cx="0" cy="0"/>
        </a:xfrm>
      </p:grpSpPr>
      <p:sp>
        <p:nvSpPr>
          <p:cNvPr id="270" name="Google Shape;270;p6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6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72" name="Google Shape;272;p6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4_ONE COLUMN TEXT">
  <p:cSld name="44_ONE COLUMN TEXT">
    <p:spTree>
      <p:nvGrpSpPr>
        <p:cNvPr id="1" name="Shape 273"/>
        <p:cNvGrpSpPr/>
        <p:nvPr/>
      </p:nvGrpSpPr>
      <p:grpSpPr>
        <a:xfrm>
          <a:off x="0" y="0"/>
          <a:ext cx="0" cy="0"/>
          <a:chOff x="0" y="0"/>
          <a:chExt cx="0" cy="0"/>
        </a:xfrm>
      </p:grpSpPr>
      <p:sp>
        <p:nvSpPr>
          <p:cNvPr id="274" name="Google Shape;274;p6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6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76" name="Google Shape;276;p6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6_ONE COLUMN TEXT">
  <p:cSld name="46_ONE COLUMN TEXT">
    <p:spTree>
      <p:nvGrpSpPr>
        <p:cNvPr id="1" name="Shape 277"/>
        <p:cNvGrpSpPr/>
        <p:nvPr/>
      </p:nvGrpSpPr>
      <p:grpSpPr>
        <a:xfrm>
          <a:off x="0" y="0"/>
          <a:ext cx="0" cy="0"/>
          <a:chOff x="0" y="0"/>
          <a:chExt cx="0" cy="0"/>
        </a:xfrm>
      </p:grpSpPr>
      <p:sp>
        <p:nvSpPr>
          <p:cNvPr id="278" name="Google Shape;278;p6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80" name="Google Shape;280;p6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7_ONE COLUMN TEXT">
  <p:cSld name="47_ONE COLUMN TEXT">
    <p:spTree>
      <p:nvGrpSpPr>
        <p:cNvPr id="1" name="Shape 281"/>
        <p:cNvGrpSpPr/>
        <p:nvPr/>
      </p:nvGrpSpPr>
      <p:grpSpPr>
        <a:xfrm>
          <a:off x="0" y="0"/>
          <a:ext cx="0" cy="0"/>
          <a:chOff x="0" y="0"/>
          <a:chExt cx="0" cy="0"/>
        </a:xfrm>
      </p:grpSpPr>
      <p:sp>
        <p:nvSpPr>
          <p:cNvPr id="282" name="Google Shape;282;p6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6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84" name="Google Shape;284;p6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8_ONE COLUMN TEXT">
  <p:cSld name="48_ONE COLUMN TEXT">
    <p:spTree>
      <p:nvGrpSpPr>
        <p:cNvPr id="1" name="Shape 285"/>
        <p:cNvGrpSpPr/>
        <p:nvPr/>
      </p:nvGrpSpPr>
      <p:grpSpPr>
        <a:xfrm>
          <a:off x="0" y="0"/>
          <a:ext cx="0" cy="0"/>
          <a:chOff x="0" y="0"/>
          <a:chExt cx="0" cy="0"/>
        </a:xfrm>
      </p:grpSpPr>
      <p:sp>
        <p:nvSpPr>
          <p:cNvPr id="286" name="Google Shape;286;p6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88" name="Google Shape;288;p6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9_ONE COLUMN TEXT">
  <p:cSld name="49_ONE COLUMN TEXT">
    <p:spTree>
      <p:nvGrpSpPr>
        <p:cNvPr id="1" name="Shape 289"/>
        <p:cNvGrpSpPr/>
        <p:nvPr/>
      </p:nvGrpSpPr>
      <p:grpSpPr>
        <a:xfrm>
          <a:off x="0" y="0"/>
          <a:ext cx="0" cy="0"/>
          <a:chOff x="0" y="0"/>
          <a:chExt cx="0" cy="0"/>
        </a:xfrm>
      </p:grpSpPr>
      <p:sp>
        <p:nvSpPr>
          <p:cNvPr id="290" name="Google Shape;290;p6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6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92" name="Google Shape;292;p6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1_ONE COLUMN TEXT">
  <p:cSld name="61_ONE COLUMN TEXT">
    <p:spTree>
      <p:nvGrpSpPr>
        <p:cNvPr id="1" name="Shape 293"/>
        <p:cNvGrpSpPr/>
        <p:nvPr/>
      </p:nvGrpSpPr>
      <p:grpSpPr>
        <a:xfrm>
          <a:off x="0" y="0"/>
          <a:ext cx="0" cy="0"/>
          <a:chOff x="0" y="0"/>
          <a:chExt cx="0" cy="0"/>
        </a:xfrm>
      </p:grpSpPr>
      <p:sp>
        <p:nvSpPr>
          <p:cNvPr id="294" name="Google Shape;294;p6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6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296" name="Google Shape;296;p6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2_ONE COLUMN TEXT">
  <p:cSld name="62_ONE COLUMN TEXT">
    <p:spTree>
      <p:nvGrpSpPr>
        <p:cNvPr id="1" name="Shape 297"/>
        <p:cNvGrpSpPr/>
        <p:nvPr/>
      </p:nvGrpSpPr>
      <p:grpSpPr>
        <a:xfrm>
          <a:off x="0" y="0"/>
          <a:ext cx="0" cy="0"/>
          <a:chOff x="0" y="0"/>
          <a:chExt cx="0" cy="0"/>
        </a:xfrm>
      </p:grpSpPr>
      <p:sp>
        <p:nvSpPr>
          <p:cNvPr id="298" name="Google Shape;298;p6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6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00" name="Google Shape;300;p6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3_ONE COLUMN TEXT">
  <p:cSld name="63_ONE COLUMN TEXT">
    <p:spTree>
      <p:nvGrpSpPr>
        <p:cNvPr id="1" name="Shape 301"/>
        <p:cNvGrpSpPr/>
        <p:nvPr/>
      </p:nvGrpSpPr>
      <p:grpSpPr>
        <a:xfrm>
          <a:off x="0" y="0"/>
          <a:ext cx="0" cy="0"/>
          <a:chOff x="0" y="0"/>
          <a:chExt cx="0" cy="0"/>
        </a:xfrm>
      </p:grpSpPr>
      <p:sp>
        <p:nvSpPr>
          <p:cNvPr id="302" name="Google Shape;302;p7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4000">
                <a:solidFill>
                  <a:srgbClr val="0033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7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04" name="Google Shape;304;p7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1_ONE COLUMN TEXT">
  <p:cSld name="131_ONE COLUMN 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003300" y="431801"/>
            <a:ext cx="8761912"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68_ONE COLUMN TEXT">
  <p:cSld name="68_ONE COLUMN TEXT">
    <p:spTree>
      <p:nvGrpSpPr>
        <p:cNvPr id="1" name="Shape 305"/>
        <p:cNvGrpSpPr/>
        <p:nvPr/>
      </p:nvGrpSpPr>
      <p:grpSpPr>
        <a:xfrm>
          <a:off x="0" y="0"/>
          <a:ext cx="0" cy="0"/>
          <a:chOff x="0" y="0"/>
          <a:chExt cx="0" cy="0"/>
        </a:xfrm>
      </p:grpSpPr>
      <p:sp>
        <p:nvSpPr>
          <p:cNvPr id="306" name="Google Shape;306;p7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7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08" name="Google Shape;308;p7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9_ONE COLUMN TEXT">
  <p:cSld name="69_ONE COLUMN TEXT">
    <p:spTree>
      <p:nvGrpSpPr>
        <p:cNvPr id="1" name="Shape 309"/>
        <p:cNvGrpSpPr/>
        <p:nvPr/>
      </p:nvGrpSpPr>
      <p:grpSpPr>
        <a:xfrm>
          <a:off x="0" y="0"/>
          <a:ext cx="0" cy="0"/>
          <a:chOff x="0" y="0"/>
          <a:chExt cx="0" cy="0"/>
        </a:xfrm>
      </p:grpSpPr>
      <p:sp>
        <p:nvSpPr>
          <p:cNvPr id="310" name="Google Shape;310;p7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7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12" name="Google Shape;312;p7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70_ONE COLUMN TEXT">
  <p:cSld name="70_ONE COLUMN TEXT">
    <p:spTree>
      <p:nvGrpSpPr>
        <p:cNvPr id="1" name="Shape 313"/>
        <p:cNvGrpSpPr/>
        <p:nvPr/>
      </p:nvGrpSpPr>
      <p:grpSpPr>
        <a:xfrm>
          <a:off x="0" y="0"/>
          <a:ext cx="0" cy="0"/>
          <a:chOff x="0" y="0"/>
          <a:chExt cx="0" cy="0"/>
        </a:xfrm>
      </p:grpSpPr>
      <p:sp>
        <p:nvSpPr>
          <p:cNvPr id="314" name="Google Shape;314;p7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7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16" name="Google Shape;316;p7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71_ONE COLUMN TEXT">
  <p:cSld name="71_ONE COLUMN TEXT">
    <p:spTree>
      <p:nvGrpSpPr>
        <p:cNvPr id="1" name="Shape 317"/>
        <p:cNvGrpSpPr/>
        <p:nvPr/>
      </p:nvGrpSpPr>
      <p:grpSpPr>
        <a:xfrm>
          <a:off x="0" y="0"/>
          <a:ext cx="0" cy="0"/>
          <a:chOff x="0" y="0"/>
          <a:chExt cx="0" cy="0"/>
        </a:xfrm>
      </p:grpSpPr>
      <p:sp>
        <p:nvSpPr>
          <p:cNvPr id="318" name="Google Shape;318;p7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7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20" name="Google Shape;320;p7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76_ONE COLUMN TEXT">
  <p:cSld name="76_ONE COLUMN TEXT">
    <p:spTree>
      <p:nvGrpSpPr>
        <p:cNvPr id="1" name="Shape 321"/>
        <p:cNvGrpSpPr/>
        <p:nvPr/>
      </p:nvGrpSpPr>
      <p:grpSpPr>
        <a:xfrm>
          <a:off x="0" y="0"/>
          <a:ext cx="0" cy="0"/>
          <a:chOff x="0" y="0"/>
          <a:chExt cx="0" cy="0"/>
        </a:xfrm>
      </p:grpSpPr>
      <p:sp>
        <p:nvSpPr>
          <p:cNvPr id="322" name="Google Shape;322;p7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7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24" name="Google Shape;324;p7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77_ONE COLUMN TEXT">
  <p:cSld name="77_ONE COLUMN TEXT">
    <p:spTree>
      <p:nvGrpSpPr>
        <p:cNvPr id="1" name="Shape 325"/>
        <p:cNvGrpSpPr/>
        <p:nvPr/>
      </p:nvGrpSpPr>
      <p:grpSpPr>
        <a:xfrm>
          <a:off x="0" y="0"/>
          <a:ext cx="0" cy="0"/>
          <a:chOff x="0" y="0"/>
          <a:chExt cx="0" cy="0"/>
        </a:xfrm>
      </p:grpSpPr>
      <p:sp>
        <p:nvSpPr>
          <p:cNvPr id="326" name="Google Shape;326;p7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7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28" name="Google Shape;328;p7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88_ONE COLUMN TEXT">
  <p:cSld name="88_ONE COLUMN TEXT">
    <p:spTree>
      <p:nvGrpSpPr>
        <p:cNvPr id="1" name="Shape 329"/>
        <p:cNvGrpSpPr/>
        <p:nvPr/>
      </p:nvGrpSpPr>
      <p:grpSpPr>
        <a:xfrm>
          <a:off x="0" y="0"/>
          <a:ext cx="0" cy="0"/>
          <a:chOff x="0" y="0"/>
          <a:chExt cx="0" cy="0"/>
        </a:xfrm>
      </p:grpSpPr>
      <p:sp>
        <p:nvSpPr>
          <p:cNvPr id="330" name="Google Shape;330;p7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7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32" name="Google Shape;332;p7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89_ONE COLUMN TEXT">
  <p:cSld name="89_ONE COLUMN TEXT">
    <p:spTree>
      <p:nvGrpSpPr>
        <p:cNvPr id="1" name="Shape 333"/>
        <p:cNvGrpSpPr/>
        <p:nvPr/>
      </p:nvGrpSpPr>
      <p:grpSpPr>
        <a:xfrm>
          <a:off x="0" y="0"/>
          <a:ext cx="0" cy="0"/>
          <a:chOff x="0" y="0"/>
          <a:chExt cx="0" cy="0"/>
        </a:xfrm>
      </p:grpSpPr>
      <p:sp>
        <p:nvSpPr>
          <p:cNvPr id="334" name="Google Shape;334;p78"/>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78"/>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36" name="Google Shape;336;p78"/>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90_ONE COLUMN TEXT">
  <p:cSld name="90_ONE COLUMN TEXT">
    <p:spTree>
      <p:nvGrpSpPr>
        <p:cNvPr id="1" name="Shape 337"/>
        <p:cNvGrpSpPr/>
        <p:nvPr/>
      </p:nvGrpSpPr>
      <p:grpSpPr>
        <a:xfrm>
          <a:off x="0" y="0"/>
          <a:ext cx="0" cy="0"/>
          <a:chOff x="0" y="0"/>
          <a:chExt cx="0" cy="0"/>
        </a:xfrm>
      </p:grpSpPr>
      <p:sp>
        <p:nvSpPr>
          <p:cNvPr id="338" name="Google Shape;338;p79"/>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79"/>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40" name="Google Shape;340;p79"/>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92_ONE COLUMN TEXT">
  <p:cSld name="92_ONE COLUMN TEXT">
    <p:spTree>
      <p:nvGrpSpPr>
        <p:cNvPr id="1" name="Shape 341"/>
        <p:cNvGrpSpPr/>
        <p:nvPr/>
      </p:nvGrpSpPr>
      <p:grpSpPr>
        <a:xfrm>
          <a:off x="0" y="0"/>
          <a:ext cx="0" cy="0"/>
          <a:chOff x="0" y="0"/>
          <a:chExt cx="0" cy="0"/>
        </a:xfrm>
      </p:grpSpPr>
      <p:sp>
        <p:nvSpPr>
          <p:cNvPr id="342" name="Google Shape;342;p80"/>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80"/>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44" name="Google Shape;344;p80"/>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2_ONE COLUMN TEXT">
  <p:cSld name="132_ONE COLUMN 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003300" y="431801"/>
            <a:ext cx="8761912"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93_ONE COLUMN TEXT">
  <p:cSld name="93_ONE COLUMN TEXT">
    <p:spTree>
      <p:nvGrpSpPr>
        <p:cNvPr id="1" name="Shape 345"/>
        <p:cNvGrpSpPr/>
        <p:nvPr/>
      </p:nvGrpSpPr>
      <p:grpSpPr>
        <a:xfrm>
          <a:off x="0" y="0"/>
          <a:ext cx="0" cy="0"/>
          <a:chOff x="0" y="0"/>
          <a:chExt cx="0" cy="0"/>
        </a:xfrm>
      </p:grpSpPr>
      <p:sp>
        <p:nvSpPr>
          <p:cNvPr id="346" name="Google Shape;346;p8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81"/>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48" name="Google Shape;348;p81"/>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94_ONE COLUMN TEXT">
  <p:cSld name="94_ONE COLUMN TEXT">
    <p:spTree>
      <p:nvGrpSpPr>
        <p:cNvPr id="1" name="Shape 349"/>
        <p:cNvGrpSpPr/>
        <p:nvPr/>
      </p:nvGrpSpPr>
      <p:grpSpPr>
        <a:xfrm>
          <a:off x="0" y="0"/>
          <a:ext cx="0" cy="0"/>
          <a:chOff x="0" y="0"/>
          <a:chExt cx="0" cy="0"/>
        </a:xfrm>
      </p:grpSpPr>
      <p:sp>
        <p:nvSpPr>
          <p:cNvPr id="350" name="Google Shape;350;p8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82"/>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52" name="Google Shape;352;p82"/>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95_ONE COLUMN TEXT">
  <p:cSld name="95_ONE COLUMN TEXT">
    <p:spTree>
      <p:nvGrpSpPr>
        <p:cNvPr id="1" name="Shape 353"/>
        <p:cNvGrpSpPr/>
        <p:nvPr/>
      </p:nvGrpSpPr>
      <p:grpSpPr>
        <a:xfrm>
          <a:off x="0" y="0"/>
          <a:ext cx="0" cy="0"/>
          <a:chOff x="0" y="0"/>
          <a:chExt cx="0" cy="0"/>
        </a:xfrm>
      </p:grpSpPr>
      <p:sp>
        <p:nvSpPr>
          <p:cNvPr id="354" name="Google Shape;354;p8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83"/>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56" name="Google Shape;356;p83"/>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96_ONE COLUMN TEXT">
  <p:cSld name="96_ONE COLUMN TEXT">
    <p:spTree>
      <p:nvGrpSpPr>
        <p:cNvPr id="1" name="Shape 357"/>
        <p:cNvGrpSpPr/>
        <p:nvPr/>
      </p:nvGrpSpPr>
      <p:grpSpPr>
        <a:xfrm>
          <a:off x="0" y="0"/>
          <a:ext cx="0" cy="0"/>
          <a:chOff x="0" y="0"/>
          <a:chExt cx="0" cy="0"/>
        </a:xfrm>
      </p:grpSpPr>
      <p:sp>
        <p:nvSpPr>
          <p:cNvPr id="358" name="Google Shape;358;p84"/>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84"/>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60" name="Google Shape;360;p84"/>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06_ONE COLUMN TEXT">
  <p:cSld name="106_ONE COLUMN TEXT">
    <p:spTree>
      <p:nvGrpSpPr>
        <p:cNvPr id="1" name="Shape 361"/>
        <p:cNvGrpSpPr/>
        <p:nvPr/>
      </p:nvGrpSpPr>
      <p:grpSpPr>
        <a:xfrm>
          <a:off x="0" y="0"/>
          <a:ext cx="0" cy="0"/>
          <a:chOff x="0" y="0"/>
          <a:chExt cx="0" cy="0"/>
        </a:xfrm>
      </p:grpSpPr>
      <p:sp>
        <p:nvSpPr>
          <p:cNvPr id="362" name="Google Shape;362;p85"/>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85"/>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64" name="Google Shape;364;p85"/>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08_ONE COLUMN TEXT">
  <p:cSld name="108_ONE COLUMN TEXT">
    <p:spTree>
      <p:nvGrpSpPr>
        <p:cNvPr id="1" name="Shape 365"/>
        <p:cNvGrpSpPr/>
        <p:nvPr/>
      </p:nvGrpSpPr>
      <p:grpSpPr>
        <a:xfrm>
          <a:off x="0" y="0"/>
          <a:ext cx="0" cy="0"/>
          <a:chOff x="0" y="0"/>
          <a:chExt cx="0" cy="0"/>
        </a:xfrm>
      </p:grpSpPr>
      <p:sp>
        <p:nvSpPr>
          <p:cNvPr id="366" name="Google Shape;366;p86"/>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86"/>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68" name="Google Shape;368;p86"/>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11_ONE COLUMN TEXT">
  <p:cSld name="111_ONE COLUMN TEXT">
    <p:spTree>
      <p:nvGrpSpPr>
        <p:cNvPr id="1" name="Shape 369"/>
        <p:cNvGrpSpPr/>
        <p:nvPr/>
      </p:nvGrpSpPr>
      <p:grpSpPr>
        <a:xfrm>
          <a:off x="0" y="0"/>
          <a:ext cx="0" cy="0"/>
          <a:chOff x="0" y="0"/>
          <a:chExt cx="0" cy="0"/>
        </a:xfrm>
      </p:grpSpPr>
      <p:sp>
        <p:nvSpPr>
          <p:cNvPr id="370" name="Google Shape;370;p87"/>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87"/>
          <p:cNvSpPr txBox="1">
            <a:spLocks noGrp="1"/>
          </p:cNvSpPr>
          <p:nvPr>
            <p:ph type="body" idx="1"/>
          </p:nvPr>
        </p:nvSpPr>
        <p:spPr>
          <a:xfrm>
            <a:off x="1003200" y="1426660"/>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72" name="Google Shape;372;p87"/>
          <p:cNvSpPr txBox="1">
            <a:spLocks noGrp="1"/>
          </p:cNvSpPr>
          <p:nvPr>
            <p:ph type="body" idx="2"/>
          </p:nvPr>
        </p:nvSpPr>
        <p:spPr>
          <a:xfrm>
            <a:off x="1003200" y="354993"/>
            <a:ext cx="10185600" cy="169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None/>
              <a:defRPr sz="1200"/>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FINAL SLIDE">
  <p:cSld name="2_FINAL SLIDE">
    <p:spTree>
      <p:nvGrpSpPr>
        <p:cNvPr id="1" name="Shape 373"/>
        <p:cNvGrpSpPr/>
        <p:nvPr/>
      </p:nvGrpSpPr>
      <p:grpSpPr>
        <a:xfrm>
          <a:off x="0" y="0"/>
          <a:ext cx="0" cy="0"/>
          <a:chOff x="0" y="0"/>
          <a:chExt cx="0" cy="0"/>
        </a:xfrm>
      </p:grpSpPr>
      <p:sp>
        <p:nvSpPr>
          <p:cNvPr id="374" name="Google Shape;374;p88"/>
          <p:cNvSpPr/>
          <p:nvPr/>
        </p:nvSpPr>
        <p:spPr>
          <a:xfrm>
            <a:off x="3" y="0"/>
            <a:ext cx="996951"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88"/>
          <p:cNvSpPr/>
          <p:nvPr/>
        </p:nvSpPr>
        <p:spPr>
          <a:xfrm>
            <a:off x="21120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6" name="Google Shape;376;p88"/>
          <p:cNvSpPr txBox="1">
            <a:spLocks noGrp="1"/>
          </p:cNvSpPr>
          <p:nvPr>
            <p:ph type="body" idx="1"/>
          </p:nvPr>
        </p:nvSpPr>
        <p:spPr>
          <a:xfrm>
            <a:off x="2112001" y="4587244"/>
            <a:ext cx="9087284" cy="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11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77" name="Google Shape;377;p88"/>
          <p:cNvSpPr txBox="1">
            <a:spLocks noGrp="1"/>
          </p:cNvSpPr>
          <p:nvPr>
            <p:ph type="body" idx="2"/>
          </p:nvPr>
        </p:nvSpPr>
        <p:spPr>
          <a:xfrm>
            <a:off x="2112001" y="5634831"/>
            <a:ext cx="9087284" cy="169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9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78" name="Google Shape;378;p88"/>
          <p:cNvSpPr txBox="1">
            <a:spLocks noGrp="1"/>
          </p:cNvSpPr>
          <p:nvPr>
            <p:ph type="body" idx="3"/>
          </p:nvPr>
        </p:nvSpPr>
        <p:spPr>
          <a:xfrm>
            <a:off x="2112001" y="3539658"/>
            <a:ext cx="9087284" cy="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100" b="0">
                <a:solidFill>
                  <a:srgbClr val="A5A5A5"/>
                </a:solidFill>
              </a:defRPr>
            </a:lvl1pPr>
            <a:lvl2pPr marL="914400" lvl="1" indent="-228600" algn="l">
              <a:lnSpc>
                <a:spcPct val="100000"/>
              </a:lnSpc>
              <a:spcBef>
                <a:spcPts val="600"/>
              </a:spcBef>
              <a:spcAft>
                <a:spcPts val="0"/>
              </a:spcAft>
              <a:buSzPts val="1000"/>
              <a:buFont typeface="Arial"/>
              <a:buNone/>
              <a:defRPr sz="11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79" name="Google Shape;379;p88"/>
          <p:cNvSpPr txBox="1">
            <a:spLocks noGrp="1"/>
          </p:cNvSpPr>
          <p:nvPr>
            <p:ph type="body" idx="4"/>
          </p:nvPr>
        </p:nvSpPr>
        <p:spPr>
          <a:xfrm>
            <a:off x="2112000" y="3187907"/>
            <a:ext cx="3215651" cy="1190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Font typeface="Arial"/>
              <a:buNone/>
              <a:defRPr sz="1200" b="1">
                <a:solidFill>
                  <a:schemeClr val="lt2"/>
                </a:solidFill>
              </a:defRPr>
            </a:lvl1pPr>
            <a:lvl2pPr marL="914400" lvl="1" indent="-228600" algn="l">
              <a:lnSpc>
                <a:spcPct val="100000"/>
              </a:lnSpc>
              <a:spcBef>
                <a:spcPts val="600"/>
              </a:spcBef>
              <a:spcAft>
                <a:spcPts val="0"/>
              </a:spcAft>
              <a:buSzPts val="1000"/>
              <a:buFont typeface="Arial"/>
              <a:buNone/>
              <a:defRPr sz="900" b="0">
                <a:solidFill>
                  <a:srgbClr val="A5A5A5"/>
                </a:solidFill>
              </a:defRPr>
            </a:lvl2pPr>
            <a:lvl3pPr marL="1371600" lvl="2" indent="-228600" algn="l">
              <a:lnSpc>
                <a:spcPct val="100000"/>
              </a:lnSpc>
              <a:spcBef>
                <a:spcPts val="600"/>
              </a:spcBef>
              <a:spcAft>
                <a:spcPts val="0"/>
              </a:spcAft>
              <a:buSzPts val="1000"/>
              <a:buFont typeface="Arial"/>
              <a:buNone/>
              <a:defRPr sz="900" b="0">
                <a:solidFill>
                  <a:srgbClr val="A5A5A5"/>
                </a:solidFill>
              </a:defRPr>
            </a:lvl3pPr>
            <a:lvl4pPr marL="1828800" lvl="3" indent="-228600" algn="l">
              <a:lnSpc>
                <a:spcPct val="100000"/>
              </a:lnSpc>
              <a:spcBef>
                <a:spcPts val="600"/>
              </a:spcBef>
              <a:spcAft>
                <a:spcPts val="0"/>
              </a:spcAft>
              <a:buSzPts val="1000"/>
              <a:buFont typeface="Arial"/>
              <a:buNone/>
              <a:defRPr sz="900" b="0">
                <a:solidFill>
                  <a:srgbClr val="A5A5A5"/>
                </a:solidFill>
              </a:defRPr>
            </a:lvl4pPr>
            <a:lvl5pPr marL="2286000" lvl="4" indent="-228600" algn="l">
              <a:lnSpc>
                <a:spcPct val="100000"/>
              </a:lnSpc>
              <a:spcBef>
                <a:spcPts val="600"/>
              </a:spcBef>
              <a:spcAft>
                <a:spcPts val="0"/>
              </a:spcAft>
              <a:buSzPts val="1000"/>
              <a:buFont typeface="Arial"/>
              <a:buNone/>
              <a:defRPr sz="900" b="0">
                <a:solidFill>
                  <a:srgbClr val="A5A5A5"/>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pic>
        <p:nvPicPr>
          <p:cNvPr id="380" name="Google Shape;380;p88"/>
          <p:cNvPicPr preferRelativeResize="0"/>
          <p:nvPr/>
        </p:nvPicPr>
        <p:blipFill rotWithShape="1">
          <a:blip r:embed="rId2">
            <a:alphaModFix/>
          </a:blip>
          <a:srcRect/>
          <a:stretch/>
        </p:blipFill>
        <p:spPr>
          <a:xfrm>
            <a:off x="2112001" y="2682351"/>
            <a:ext cx="3364999" cy="38404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SLIDE 2 - Left dark vertical image">
  <p:cSld name="TITLE SLIDE 2 - Left dark vertical image">
    <p:spTree>
      <p:nvGrpSpPr>
        <p:cNvPr id="1" name="Shape 381"/>
        <p:cNvGrpSpPr/>
        <p:nvPr/>
      </p:nvGrpSpPr>
      <p:grpSpPr>
        <a:xfrm>
          <a:off x="0" y="0"/>
          <a:ext cx="0" cy="0"/>
          <a:chOff x="0" y="0"/>
          <a:chExt cx="0" cy="0"/>
        </a:xfrm>
      </p:grpSpPr>
      <p:pic>
        <p:nvPicPr>
          <p:cNvPr id="382" name="Google Shape;382;p89"/>
          <p:cNvPicPr preferRelativeResize="0"/>
          <p:nvPr/>
        </p:nvPicPr>
        <p:blipFill rotWithShape="1">
          <a:blip r:embed="rId2">
            <a:alphaModFix/>
          </a:blip>
          <a:srcRect/>
          <a:stretch/>
        </p:blipFill>
        <p:spPr>
          <a:xfrm flipH="1">
            <a:off x="16595" y="0"/>
            <a:ext cx="12175404" cy="6858000"/>
          </a:xfrm>
          <a:prstGeom prst="rect">
            <a:avLst/>
          </a:prstGeom>
          <a:noFill/>
          <a:ln>
            <a:noFill/>
          </a:ln>
        </p:spPr>
      </p:pic>
      <p:sp>
        <p:nvSpPr>
          <p:cNvPr id="383" name="Google Shape;383;p89"/>
          <p:cNvSpPr txBox="1">
            <a:spLocks noGrp="1"/>
          </p:cNvSpPr>
          <p:nvPr>
            <p:ph type="ctrTitle"/>
          </p:nvPr>
        </p:nvSpPr>
        <p:spPr>
          <a:xfrm>
            <a:off x="4554900" y="1339200"/>
            <a:ext cx="6644384"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89"/>
          <p:cNvSpPr/>
          <p:nvPr/>
        </p:nvSpPr>
        <p:spPr>
          <a:xfrm>
            <a:off x="4593300"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5" name="Google Shape;385;p89"/>
          <p:cNvSpPr txBox="1">
            <a:spLocks noGrp="1"/>
          </p:cNvSpPr>
          <p:nvPr>
            <p:ph type="body" idx="1"/>
          </p:nvPr>
        </p:nvSpPr>
        <p:spPr>
          <a:xfrm>
            <a:off x="4593300" y="5036400"/>
            <a:ext cx="6605984"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100"/>
              <a:buFont typeface="Arial"/>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86" name="Google Shape;386;p89"/>
          <p:cNvSpPr txBox="1">
            <a:spLocks noGrp="1"/>
          </p:cNvSpPr>
          <p:nvPr>
            <p:ph type="body" idx="2"/>
          </p:nvPr>
        </p:nvSpPr>
        <p:spPr>
          <a:xfrm>
            <a:off x="4593301"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ITLE SLIDE 3 - Singular image">
  <p:cSld name="TITLE SLIDE 3 - Singular image">
    <p:spTree>
      <p:nvGrpSpPr>
        <p:cNvPr id="1" name="Shape 387"/>
        <p:cNvGrpSpPr/>
        <p:nvPr/>
      </p:nvGrpSpPr>
      <p:grpSpPr>
        <a:xfrm>
          <a:off x="0" y="0"/>
          <a:ext cx="0" cy="0"/>
          <a:chOff x="0" y="0"/>
          <a:chExt cx="0" cy="0"/>
        </a:xfrm>
      </p:grpSpPr>
      <p:pic>
        <p:nvPicPr>
          <p:cNvPr id="388" name="Google Shape;38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9" name="Google Shape;389;p90"/>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90"/>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48369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90"/>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2" name="Google Shape;392;p90"/>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393" name="Google Shape;393;p90"/>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3_ONE COLUMN TEXT">
  <p:cSld name="133_ONE COLUMN 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003300" y="431801"/>
            <a:ext cx="8761912" cy="519113"/>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SLIDE 4 - Singular image">
  <p:cSld name="TITLE SLIDE 4 - Singular image">
    <p:spTree>
      <p:nvGrpSpPr>
        <p:cNvPr id="1" name="Shape 394"/>
        <p:cNvGrpSpPr/>
        <p:nvPr/>
      </p:nvGrpSpPr>
      <p:grpSpPr>
        <a:xfrm>
          <a:off x="0" y="0"/>
          <a:ext cx="0" cy="0"/>
          <a:chOff x="0" y="0"/>
          <a:chExt cx="0" cy="0"/>
        </a:xfrm>
      </p:grpSpPr>
      <p:pic>
        <p:nvPicPr>
          <p:cNvPr id="395" name="Google Shape;395;p91"/>
          <p:cNvPicPr preferRelativeResize="0"/>
          <p:nvPr/>
        </p:nvPicPr>
        <p:blipFill rotWithShape="1">
          <a:blip r:embed="rId2">
            <a:alphaModFix/>
          </a:blip>
          <a:srcRect/>
          <a:stretch/>
        </p:blipFill>
        <p:spPr>
          <a:xfrm>
            <a:off x="2122186" y="0"/>
            <a:ext cx="10069815" cy="6858000"/>
          </a:xfrm>
          <a:prstGeom prst="rect">
            <a:avLst/>
          </a:prstGeom>
          <a:noFill/>
          <a:ln>
            <a:noFill/>
          </a:ln>
        </p:spPr>
      </p:pic>
      <p:sp>
        <p:nvSpPr>
          <p:cNvPr id="396" name="Google Shape;396;p91"/>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7" name="Google Shape;397;p91"/>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91"/>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chemeClr val="l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91"/>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2"/>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00" name="Google Shape;400;p91"/>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rgbClr val="00338D"/>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SLIDE 5 - No image">
  <p:cSld name="TITLE SLIDE 5 - No image">
    <p:bg>
      <p:bgPr>
        <a:solidFill>
          <a:schemeClr val="accent1"/>
        </a:solidFill>
        <a:effectLst/>
      </p:bgPr>
    </p:bg>
    <p:spTree>
      <p:nvGrpSpPr>
        <p:cNvPr id="1" name="Shape 401"/>
        <p:cNvGrpSpPr/>
        <p:nvPr/>
      </p:nvGrpSpPr>
      <p:grpSpPr>
        <a:xfrm>
          <a:off x="0" y="0"/>
          <a:ext cx="0" cy="0"/>
          <a:chOff x="0" y="0"/>
          <a:chExt cx="0" cy="0"/>
        </a:xfrm>
      </p:grpSpPr>
      <p:sp>
        <p:nvSpPr>
          <p:cNvPr id="402" name="Google Shape;402;p92"/>
          <p:cNvSpPr txBox="1">
            <a:spLocks noGrp="1"/>
          </p:cNvSpPr>
          <p:nvPr>
            <p:ph type="ctrTitle"/>
          </p:nvPr>
        </p:nvSpPr>
        <p:spPr>
          <a:xfrm>
            <a:off x="2726400" y="1346400"/>
            <a:ext cx="8256000" cy="3510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SzPts val="2800"/>
              <a:buNone/>
              <a:defRPr sz="1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92"/>
          <p:cNvSpPr/>
          <p:nvPr/>
        </p:nvSpPr>
        <p:spPr>
          <a:xfrm>
            <a:off x="1" y="0"/>
            <a:ext cx="2116975" cy="6858000"/>
          </a:xfrm>
          <a:custGeom>
            <a:avLst/>
            <a:gdLst/>
            <a:ahLst/>
            <a:cxnLst/>
            <a:rect l="l" t="t" r="r" b="b"/>
            <a:pathLst>
              <a:path w="1742046" h="7772400" extrusionOk="0">
                <a:moveTo>
                  <a:pt x="0" y="7772400"/>
                </a:moveTo>
                <a:lnTo>
                  <a:pt x="1742046" y="7772400"/>
                </a:lnTo>
                <a:lnTo>
                  <a:pt x="1742046" y="0"/>
                </a:lnTo>
                <a:lnTo>
                  <a:pt x="0" y="0"/>
                </a:lnTo>
                <a:lnTo>
                  <a:pt x="0" y="7772400"/>
                </a:lnTo>
                <a:close/>
              </a:path>
            </a:pathLst>
          </a:custGeom>
          <a:solidFill>
            <a:srgbClr val="0033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4" name="Google Shape;404;p92"/>
          <p:cNvSpPr/>
          <p:nvPr/>
        </p:nvSpPr>
        <p:spPr>
          <a:xfrm>
            <a:off x="2752133" y="784800"/>
            <a:ext cx="1036800" cy="316800"/>
          </a:xfrm>
          <a:custGeom>
            <a:avLst/>
            <a:gdLst/>
            <a:ahLst/>
            <a:cxnLst/>
            <a:rect l="l" t="t" r="r" b="b"/>
            <a:pathLst>
              <a:path w="283" h="114" extrusionOk="0">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5" name="Google Shape;405;p92"/>
          <p:cNvSpPr txBox="1">
            <a:spLocks noGrp="1"/>
          </p:cNvSpPr>
          <p:nvPr>
            <p:ph type="body" idx="1"/>
          </p:nvPr>
        </p:nvSpPr>
        <p:spPr>
          <a:xfrm>
            <a:off x="2752133" y="5036400"/>
            <a:ext cx="8230267"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a:solidFill>
                  <a:schemeClr val="lt1"/>
                </a:solidFill>
              </a:defRPr>
            </a:lvl1pPr>
            <a:lvl2pPr marL="914400" lvl="1" indent="-228600" algn="l">
              <a:lnSpc>
                <a:spcPct val="100000"/>
              </a:lnSpc>
              <a:spcBef>
                <a:spcPts val="600"/>
              </a:spcBef>
              <a:spcAft>
                <a:spcPts val="0"/>
              </a:spcAft>
              <a:buSzPts val="1000"/>
              <a:buNone/>
              <a:defRPr sz="1100">
                <a:solidFill>
                  <a:schemeClr val="lt1"/>
                </a:solidFill>
              </a:defRPr>
            </a:lvl2pPr>
            <a:lvl3pPr marL="1371600" lvl="2" indent="-292100" algn="l">
              <a:lnSpc>
                <a:spcPct val="100000"/>
              </a:lnSpc>
              <a:spcBef>
                <a:spcPts val="600"/>
              </a:spcBef>
              <a:spcAft>
                <a:spcPts val="0"/>
              </a:spcAft>
              <a:buClr>
                <a:schemeClr val="lt1"/>
              </a:buClr>
              <a:buSzPts val="1000"/>
              <a:buChar char="—"/>
              <a:defRPr sz="1100">
                <a:solidFill>
                  <a:schemeClr val="lt1"/>
                </a:solidFill>
              </a:defRPr>
            </a:lvl3pPr>
            <a:lvl4pPr marL="1828800" lvl="3" indent="-292100" algn="l">
              <a:lnSpc>
                <a:spcPct val="100000"/>
              </a:lnSpc>
              <a:spcBef>
                <a:spcPts val="600"/>
              </a:spcBef>
              <a:spcAft>
                <a:spcPts val="0"/>
              </a:spcAft>
              <a:buClr>
                <a:schemeClr val="lt1"/>
              </a:buClr>
              <a:buSzPts val="1000"/>
              <a:buChar char="-"/>
              <a:defRPr sz="1100">
                <a:solidFill>
                  <a:schemeClr val="lt1"/>
                </a:solidFill>
              </a:defRPr>
            </a:lvl4pPr>
            <a:lvl5pPr marL="2286000" lvl="4" indent="-292100" algn="l">
              <a:lnSpc>
                <a:spcPct val="100000"/>
              </a:lnSpc>
              <a:spcBef>
                <a:spcPts val="600"/>
              </a:spcBef>
              <a:spcAft>
                <a:spcPts val="0"/>
              </a:spcAft>
              <a:buClr>
                <a:schemeClr val="lt1"/>
              </a:buClr>
              <a:buSzPts val="1000"/>
              <a:buChar char="—"/>
              <a:defRPr sz="11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06" name="Google Shape;406;p92"/>
          <p:cNvSpPr txBox="1">
            <a:spLocks noGrp="1"/>
          </p:cNvSpPr>
          <p:nvPr>
            <p:ph type="body" idx="2"/>
          </p:nvPr>
        </p:nvSpPr>
        <p:spPr>
          <a:xfrm>
            <a:off x="2752134" y="5502276"/>
            <a:ext cx="2518833" cy="487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100" b="0">
                <a:solidFill>
                  <a:schemeClr val="lt1"/>
                </a:solidFill>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ONE COLUMN TEXT">
  <p:cSld name="2_ONE COLUMN TEXT">
    <p:spTree>
      <p:nvGrpSpPr>
        <p:cNvPr id="1" name="Shape 407"/>
        <p:cNvGrpSpPr/>
        <p:nvPr/>
      </p:nvGrpSpPr>
      <p:grpSpPr>
        <a:xfrm>
          <a:off x="0" y="0"/>
          <a:ext cx="0" cy="0"/>
          <a:chOff x="0" y="0"/>
          <a:chExt cx="0" cy="0"/>
        </a:xfrm>
      </p:grpSpPr>
      <p:sp>
        <p:nvSpPr>
          <p:cNvPr id="408" name="Google Shape;408;p93"/>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93"/>
          <p:cNvSpPr txBox="1">
            <a:spLocks noGrp="1"/>
          </p:cNvSpPr>
          <p:nvPr>
            <p:ph type="body" idx="1"/>
          </p:nvPr>
        </p:nvSpPr>
        <p:spPr>
          <a:xfrm>
            <a:off x="1003200" y="1209601"/>
            <a:ext cx="101856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LUMN TEXT">
  <p:cSld name="TWO COLUMN TEXT">
    <p:spTree>
      <p:nvGrpSpPr>
        <p:cNvPr id="1" name="Shape 410"/>
        <p:cNvGrpSpPr/>
        <p:nvPr/>
      </p:nvGrpSpPr>
      <p:grpSpPr>
        <a:xfrm>
          <a:off x="0" y="0"/>
          <a:ext cx="0" cy="0"/>
          <a:chOff x="0" y="0"/>
          <a:chExt cx="0" cy="0"/>
        </a:xfrm>
      </p:grpSpPr>
      <p:sp>
        <p:nvSpPr>
          <p:cNvPr id="411" name="Google Shape;411;p94"/>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94"/>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13" name="Google Shape;413;p94"/>
          <p:cNvSpPr txBox="1">
            <a:spLocks noGrp="1"/>
          </p:cNvSpPr>
          <p:nvPr>
            <p:ph type="body" idx="2"/>
          </p:nvPr>
        </p:nvSpPr>
        <p:spPr>
          <a:xfrm>
            <a:off x="62208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XT WITH IMAGE OR CHART">
  <p:cSld name="TEXT WITH IMAGE OR CHART">
    <p:spTree>
      <p:nvGrpSpPr>
        <p:cNvPr id="1" name="Shape 414"/>
        <p:cNvGrpSpPr/>
        <p:nvPr/>
      </p:nvGrpSpPr>
      <p:grpSpPr>
        <a:xfrm>
          <a:off x="0" y="0"/>
          <a:ext cx="0" cy="0"/>
          <a:chOff x="0" y="0"/>
          <a:chExt cx="0" cy="0"/>
        </a:xfrm>
      </p:grpSpPr>
      <p:sp>
        <p:nvSpPr>
          <p:cNvPr id="415" name="Google Shape;415;p95"/>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95"/>
          <p:cNvSpPr txBox="1">
            <a:spLocks noGrp="1"/>
          </p:cNvSpPr>
          <p:nvPr>
            <p:ph type="body" idx="1"/>
          </p:nvPr>
        </p:nvSpPr>
        <p:spPr>
          <a:xfrm>
            <a:off x="1003200" y="1209601"/>
            <a:ext cx="4968000" cy="4594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17" name="Google Shape;417;p95"/>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 COLUMN CHART TEXT">
  <p:cSld name="2 COLUMN CHART TEXT">
    <p:spTree>
      <p:nvGrpSpPr>
        <p:cNvPr id="1" name="Shape 418"/>
        <p:cNvGrpSpPr/>
        <p:nvPr/>
      </p:nvGrpSpPr>
      <p:grpSpPr>
        <a:xfrm>
          <a:off x="0" y="0"/>
          <a:ext cx="0" cy="0"/>
          <a:chOff x="0" y="0"/>
          <a:chExt cx="0" cy="0"/>
        </a:xfrm>
      </p:grpSpPr>
      <p:sp>
        <p:nvSpPr>
          <p:cNvPr id="419" name="Google Shape;419;p96"/>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96"/>
          <p:cNvSpPr>
            <a:spLocks noGrp="1"/>
          </p:cNvSpPr>
          <p:nvPr>
            <p:ph type="chart" idx="2"/>
          </p:nvPr>
        </p:nvSpPr>
        <p:spPr>
          <a:xfrm>
            <a:off x="62208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1" name="Google Shape;421;p96"/>
          <p:cNvSpPr>
            <a:spLocks noGrp="1"/>
          </p:cNvSpPr>
          <p:nvPr>
            <p:ph type="chart" idx="3"/>
          </p:nvPr>
        </p:nvSpPr>
        <p:spPr>
          <a:xfrm>
            <a:off x="1003200" y="1209600"/>
            <a:ext cx="4968000" cy="459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 COLUMN CHART TEXT">
  <p:cSld name="1 COLUMN CHART TEXT">
    <p:spTree>
      <p:nvGrpSpPr>
        <p:cNvPr id="1" name="Shape 422"/>
        <p:cNvGrpSpPr/>
        <p:nvPr/>
      </p:nvGrpSpPr>
      <p:grpSpPr>
        <a:xfrm>
          <a:off x="0" y="0"/>
          <a:ext cx="0" cy="0"/>
          <a:chOff x="0" y="0"/>
          <a:chExt cx="0" cy="0"/>
        </a:xfrm>
      </p:grpSpPr>
      <p:sp>
        <p:nvSpPr>
          <p:cNvPr id="423" name="Google Shape;423;p97"/>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97"/>
          <p:cNvSpPr txBox="1">
            <a:spLocks noGrp="1"/>
          </p:cNvSpPr>
          <p:nvPr>
            <p:ph type="body" idx="1"/>
          </p:nvPr>
        </p:nvSpPr>
        <p:spPr>
          <a:xfrm>
            <a:off x="1003200" y="3607200"/>
            <a:ext cx="101856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25" name="Google Shape;425;p97"/>
          <p:cNvSpPr>
            <a:spLocks noGrp="1"/>
          </p:cNvSpPr>
          <p:nvPr>
            <p:ph type="chart" idx="2"/>
          </p:nvPr>
        </p:nvSpPr>
        <p:spPr>
          <a:xfrm>
            <a:off x="1003200" y="1209600"/>
            <a:ext cx="10185600" cy="2196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 COLUMN CHART TEXT">
  <p:cSld name="3 COLUMN CHART TEXT">
    <p:spTree>
      <p:nvGrpSpPr>
        <p:cNvPr id="1" name="Shape 426"/>
        <p:cNvGrpSpPr/>
        <p:nvPr/>
      </p:nvGrpSpPr>
      <p:grpSpPr>
        <a:xfrm>
          <a:off x="0" y="0"/>
          <a:ext cx="0" cy="0"/>
          <a:chOff x="0" y="0"/>
          <a:chExt cx="0" cy="0"/>
        </a:xfrm>
      </p:grpSpPr>
      <p:sp>
        <p:nvSpPr>
          <p:cNvPr id="427" name="Google Shape;427;p98"/>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98"/>
          <p:cNvSpPr>
            <a:spLocks noGrp="1"/>
          </p:cNvSpPr>
          <p:nvPr>
            <p:ph type="chart" idx="2"/>
          </p:nvPr>
        </p:nvSpPr>
        <p:spPr>
          <a:xfrm>
            <a:off x="4550400" y="1209600"/>
            <a:ext cx="3139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9" name="Google Shape;429;p98"/>
          <p:cNvSpPr>
            <a:spLocks noGrp="1"/>
          </p:cNvSpPr>
          <p:nvPr>
            <p:ph type="chart" idx="3"/>
          </p:nvPr>
        </p:nvSpPr>
        <p:spPr>
          <a:xfrm>
            <a:off x="1003200" y="1209600"/>
            <a:ext cx="3187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0" name="Google Shape;430;p98"/>
          <p:cNvSpPr txBox="1">
            <a:spLocks noGrp="1"/>
          </p:cNvSpPr>
          <p:nvPr>
            <p:ph type="body" idx="1"/>
          </p:nvPr>
        </p:nvSpPr>
        <p:spPr>
          <a:xfrm>
            <a:off x="10032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31" name="Google Shape;431;p98"/>
          <p:cNvSpPr>
            <a:spLocks noGrp="1"/>
          </p:cNvSpPr>
          <p:nvPr>
            <p:ph type="chart" idx="4"/>
          </p:nvPr>
        </p:nvSpPr>
        <p:spPr>
          <a:xfrm>
            <a:off x="8049600" y="1209600"/>
            <a:ext cx="3139200" cy="2185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R="0" lvl="1"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R="0" lvl="2"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R="0" lvl="3"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R="0" lvl="4"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R="0" lvl="5"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R="0" lvl="6"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R="0" lvl="7"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R="0" lvl="8"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2" name="Google Shape;432;p98"/>
          <p:cNvSpPr txBox="1">
            <a:spLocks noGrp="1"/>
          </p:cNvSpPr>
          <p:nvPr>
            <p:ph type="body" idx="5"/>
          </p:nvPr>
        </p:nvSpPr>
        <p:spPr>
          <a:xfrm>
            <a:off x="45024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33" name="Google Shape;433;p98"/>
          <p:cNvSpPr txBox="1">
            <a:spLocks noGrp="1"/>
          </p:cNvSpPr>
          <p:nvPr>
            <p:ph type="body" idx="6"/>
          </p:nvPr>
        </p:nvSpPr>
        <p:spPr>
          <a:xfrm>
            <a:off x="8001600" y="3607200"/>
            <a:ext cx="3187200" cy="21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a:lvl1pPr>
            <a:lvl2pPr marL="914400" lvl="1" indent="-228600" algn="l">
              <a:lnSpc>
                <a:spcPct val="100000"/>
              </a:lnSpc>
              <a:spcBef>
                <a:spcPts val="600"/>
              </a:spcBef>
              <a:spcAft>
                <a:spcPts val="0"/>
              </a:spcAft>
              <a:buSzPts val="1000"/>
              <a:buNone/>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ROCESS FIVE COLUMN">
  <p:cSld name="PROCESS FIVE COLUMN">
    <p:spTree>
      <p:nvGrpSpPr>
        <p:cNvPr id="1" name="Shape 434"/>
        <p:cNvGrpSpPr/>
        <p:nvPr/>
      </p:nvGrpSpPr>
      <p:grpSpPr>
        <a:xfrm>
          <a:off x="0" y="0"/>
          <a:ext cx="0" cy="0"/>
          <a:chOff x="0" y="0"/>
          <a:chExt cx="0" cy="0"/>
        </a:xfrm>
      </p:grpSpPr>
      <p:sp>
        <p:nvSpPr>
          <p:cNvPr id="435" name="Google Shape;435;p99"/>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99"/>
          <p:cNvSpPr txBox="1">
            <a:spLocks noGrp="1"/>
          </p:cNvSpPr>
          <p:nvPr>
            <p:ph type="body" idx="1"/>
          </p:nvPr>
        </p:nvSpPr>
        <p:spPr>
          <a:xfrm>
            <a:off x="10032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37" name="Google Shape;437;p99"/>
          <p:cNvSpPr txBox="1">
            <a:spLocks noGrp="1"/>
          </p:cNvSpPr>
          <p:nvPr>
            <p:ph type="body" idx="2"/>
          </p:nvPr>
        </p:nvSpPr>
        <p:spPr>
          <a:xfrm>
            <a:off x="30804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38" name="Google Shape;438;p99"/>
          <p:cNvSpPr txBox="1">
            <a:spLocks noGrp="1"/>
          </p:cNvSpPr>
          <p:nvPr>
            <p:ph type="body" idx="3"/>
          </p:nvPr>
        </p:nvSpPr>
        <p:spPr>
          <a:xfrm>
            <a:off x="51576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39" name="Google Shape;439;p99"/>
          <p:cNvSpPr txBox="1">
            <a:spLocks noGrp="1"/>
          </p:cNvSpPr>
          <p:nvPr>
            <p:ph type="body" idx="4"/>
          </p:nvPr>
        </p:nvSpPr>
        <p:spPr>
          <a:xfrm>
            <a:off x="72348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0" name="Google Shape;440;p99"/>
          <p:cNvSpPr>
            <a:spLocks noGrp="1"/>
          </p:cNvSpPr>
          <p:nvPr>
            <p:ph type="body" idx="5"/>
          </p:nvPr>
        </p:nvSpPr>
        <p:spPr>
          <a:xfrm>
            <a:off x="994833" y="1222512"/>
            <a:ext cx="1876800" cy="604800"/>
          </a:xfrm>
          <a:prstGeom prst="homePlate">
            <a:avLst>
              <a:gd name="adj" fmla="val 31970"/>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1" name="Google Shape;441;p99"/>
          <p:cNvSpPr>
            <a:spLocks noGrp="1"/>
          </p:cNvSpPr>
          <p:nvPr>
            <p:ph type="body" idx="6"/>
          </p:nvPr>
        </p:nvSpPr>
        <p:spPr>
          <a:xfrm>
            <a:off x="3074125"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2" name="Google Shape;442;p99"/>
          <p:cNvSpPr>
            <a:spLocks noGrp="1"/>
          </p:cNvSpPr>
          <p:nvPr>
            <p:ph type="body" idx="7"/>
          </p:nvPr>
        </p:nvSpPr>
        <p:spPr>
          <a:xfrm>
            <a:off x="5153417"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3" name="Google Shape;443;p99"/>
          <p:cNvSpPr>
            <a:spLocks noGrp="1"/>
          </p:cNvSpPr>
          <p:nvPr>
            <p:ph type="body" idx="8"/>
          </p:nvPr>
        </p:nvSpPr>
        <p:spPr>
          <a:xfrm>
            <a:off x="7232709"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4" name="Google Shape;444;p99"/>
          <p:cNvSpPr>
            <a:spLocks noGrp="1"/>
          </p:cNvSpPr>
          <p:nvPr>
            <p:ph type="body" idx="9"/>
          </p:nvPr>
        </p:nvSpPr>
        <p:spPr>
          <a:xfrm>
            <a:off x="9312000" y="1222512"/>
            <a:ext cx="18768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5" name="Google Shape;445;p99"/>
          <p:cNvSpPr txBox="1">
            <a:spLocks noGrp="1"/>
          </p:cNvSpPr>
          <p:nvPr>
            <p:ph type="body" idx="13"/>
          </p:nvPr>
        </p:nvSpPr>
        <p:spPr>
          <a:xfrm>
            <a:off x="9312000" y="2099425"/>
            <a:ext cx="18768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ROCESS FOUR COLUMN">
  <p:cSld name="PROCESS FOUR COLUMN">
    <p:spTree>
      <p:nvGrpSpPr>
        <p:cNvPr id="1" name="Shape 446"/>
        <p:cNvGrpSpPr/>
        <p:nvPr/>
      </p:nvGrpSpPr>
      <p:grpSpPr>
        <a:xfrm>
          <a:off x="0" y="0"/>
          <a:ext cx="0" cy="0"/>
          <a:chOff x="0" y="0"/>
          <a:chExt cx="0" cy="0"/>
        </a:xfrm>
      </p:grpSpPr>
      <p:sp>
        <p:nvSpPr>
          <p:cNvPr id="447" name="Google Shape;447;p100"/>
          <p:cNvSpPr txBox="1">
            <a:spLocks noGrp="1"/>
          </p:cNvSpPr>
          <p:nvPr>
            <p:ph type="title"/>
          </p:nvPr>
        </p:nvSpPr>
        <p:spPr>
          <a:xfrm>
            <a:off x="1003200" y="432000"/>
            <a:ext cx="10185600" cy="518400"/>
          </a:xfrm>
          <a:prstGeom prst="rect">
            <a:avLst/>
          </a:prstGeom>
          <a:noFill/>
          <a:ln>
            <a:noFill/>
          </a:ln>
        </p:spPr>
        <p:txBody>
          <a:bodyPr spcFirstLastPara="1" wrap="square" lIns="0" tIns="0" rIns="0" bIns="0" anchor="ctr" anchorCtr="0">
            <a:noAutofit/>
          </a:bodyPr>
          <a:lstStyle>
            <a:lvl1pPr lvl="0" algn="l">
              <a:lnSpc>
                <a:spcPct val="7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00"/>
          <p:cNvSpPr txBox="1">
            <a:spLocks noGrp="1"/>
          </p:cNvSpPr>
          <p:nvPr>
            <p:ph type="body" idx="1"/>
          </p:nvPr>
        </p:nvSpPr>
        <p:spPr>
          <a:xfrm>
            <a:off x="10032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49" name="Google Shape;449;p100"/>
          <p:cNvSpPr txBox="1">
            <a:spLocks noGrp="1"/>
          </p:cNvSpPr>
          <p:nvPr>
            <p:ph type="body" idx="2"/>
          </p:nvPr>
        </p:nvSpPr>
        <p:spPr>
          <a:xfrm>
            <a:off x="36160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0" name="Google Shape;450;p100"/>
          <p:cNvSpPr txBox="1">
            <a:spLocks noGrp="1"/>
          </p:cNvSpPr>
          <p:nvPr>
            <p:ph type="body" idx="3"/>
          </p:nvPr>
        </p:nvSpPr>
        <p:spPr>
          <a:xfrm>
            <a:off x="62288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1" name="Google Shape;451;p100"/>
          <p:cNvSpPr txBox="1">
            <a:spLocks noGrp="1"/>
          </p:cNvSpPr>
          <p:nvPr>
            <p:ph type="body" idx="4"/>
          </p:nvPr>
        </p:nvSpPr>
        <p:spPr>
          <a:xfrm>
            <a:off x="8841600" y="2099425"/>
            <a:ext cx="2347200" cy="370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400"/>
            </a:lvl1pPr>
            <a:lvl2pPr marL="914400" lvl="1" indent="-228600" algn="l">
              <a:lnSpc>
                <a:spcPct val="100000"/>
              </a:lnSpc>
              <a:spcBef>
                <a:spcPts val="600"/>
              </a:spcBef>
              <a:spcAft>
                <a:spcPts val="0"/>
              </a:spcAft>
              <a:buSzPts val="1000"/>
              <a:buNone/>
              <a:defRPr sz="1400"/>
            </a:lvl2pPr>
            <a:lvl3pPr marL="1371600" lvl="2" indent="-292100" algn="l">
              <a:lnSpc>
                <a:spcPct val="100000"/>
              </a:lnSpc>
              <a:spcBef>
                <a:spcPts val="600"/>
              </a:spcBef>
              <a:spcAft>
                <a:spcPts val="0"/>
              </a:spcAft>
              <a:buSzPts val="1000"/>
              <a:buChar char="—"/>
              <a:defRPr sz="1400"/>
            </a:lvl3pPr>
            <a:lvl4pPr marL="1828800" lvl="3" indent="-292100" algn="l">
              <a:lnSpc>
                <a:spcPct val="100000"/>
              </a:lnSpc>
              <a:spcBef>
                <a:spcPts val="600"/>
              </a:spcBef>
              <a:spcAft>
                <a:spcPts val="0"/>
              </a:spcAft>
              <a:buSzPts val="1000"/>
              <a:buChar char="-"/>
              <a:defRPr sz="1400"/>
            </a:lvl4pPr>
            <a:lvl5pPr marL="2286000" lvl="4" indent="-292100" algn="l">
              <a:lnSpc>
                <a:spcPct val="100000"/>
              </a:lnSpc>
              <a:spcBef>
                <a:spcPts val="600"/>
              </a:spcBef>
              <a:spcAft>
                <a:spcPts val="0"/>
              </a:spcAft>
              <a:buSzPts val="1000"/>
              <a:buChar char="—"/>
              <a:defRPr sz="1400"/>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2" name="Google Shape;452;p100"/>
          <p:cNvSpPr>
            <a:spLocks noGrp="1"/>
          </p:cNvSpPr>
          <p:nvPr>
            <p:ph type="body" idx="5"/>
          </p:nvPr>
        </p:nvSpPr>
        <p:spPr>
          <a:xfrm>
            <a:off x="994833" y="1222512"/>
            <a:ext cx="2347200" cy="604800"/>
          </a:xfrm>
          <a:prstGeom prst="homePlate">
            <a:avLst>
              <a:gd name="adj" fmla="val 31970"/>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3" name="Google Shape;453;p100"/>
          <p:cNvSpPr>
            <a:spLocks noGrp="1"/>
          </p:cNvSpPr>
          <p:nvPr>
            <p:ph type="body" idx="6"/>
          </p:nvPr>
        </p:nvSpPr>
        <p:spPr>
          <a:xfrm>
            <a:off x="3610423"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4" name="Google Shape;454;p100"/>
          <p:cNvSpPr>
            <a:spLocks noGrp="1"/>
          </p:cNvSpPr>
          <p:nvPr>
            <p:ph type="body" idx="7"/>
          </p:nvPr>
        </p:nvSpPr>
        <p:spPr>
          <a:xfrm>
            <a:off x="6226012"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
        <p:nvSpPr>
          <p:cNvPr id="455" name="Google Shape;455;p100"/>
          <p:cNvSpPr>
            <a:spLocks noGrp="1"/>
          </p:cNvSpPr>
          <p:nvPr>
            <p:ph type="body" idx="8"/>
          </p:nvPr>
        </p:nvSpPr>
        <p:spPr>
          <a:xfrm>
            <a:off x="8841600" y="1222512"/>
            <a:ext cx="2347200" cy="604800"/>
          </a:xfrm>
          <a:prstGeom prst="chevron">
            <a:avLst>
              <a:gd name="adj" fmla="val 31101"/>
            </a:avLst>
          </a:prstGeom>
          <a:solidFill>
            <a:schemeClr val="lt2"/>
          </a:solidFill>
          <a:ln>
            <a:noFill/>
          </a:ln>
        </p:spPr>
        <p:txBody>
          <a:bodyPr spcFirstLastPara="1" wrap="square" lIns="54000" tIns="54000" rIns="54000" bIns="54000" anchor="ctr" anchorCtr="0">
            <a:noAutofit/>
          </a:bodyPr>
          <a:lstStyle>
            <a:lvl1pPr marL="457200" lvl="0" indent="-228600" algn="l">
              <a:lnSpc>
                <a:spcPct val="100000"/>
              </a:lnSpc>
              <a:spcBef>
                <a:spcPts val="0"/>
              </a:spcBef>
              <a:spcAft>
                <a:spcPts val="0"/>
              </a:spcAft>
              <a:buSzPts val="1000"/>
              <a:buNone/>
              <a:defRPr sz="1400">
                <a:solidFill>
                  <a:schemeClr val="lt1"/>
                </a:solidFill>
              </a:defRPr>
            </a:lvl1pPr>
            <a:lvl2pPr marL="914400" lvl="1" indent="-228600" algn="l">
              <a:lnSpc>
                <a:spcPct val="100000"/>
              </a:lnSpc>
              <a:spcBef>
                <a:spcPts val="600"/>
              </a:spcBef>
              <a:spcAft>
                <a:spcPts val="0"/>
              </a:spcAft>
              <a:buSzPts val="1000"/>
              <a:buNone/>
              <a:defRPr sz="1400">
                <a:solidFill>
                  <a:schemeClr val="lt1"/>
                </a:solidFill>
              </a:defRPr>
            </a:lvl2pPr>
            <a:lvl3pPr marL="1371600" lvl="2" indent="-292100" algn="l">
              <a:lnSpc>
                <a:spcPct val="100000"/>
              </a:lnSpc>
              <a:spcBef>
                <a:spcPts val="600"/>
              </a:spcBef>
              <a:spcAft>
                <a:spcPts val="0"/>
              </a:spcAft>
              <a:buSzPts val="1000"/>
              <a:buChar char="—"/>
              <a:defRPr sz="1400">
                <a:solidFill>
                  <a:schemeClr val="lt1"/>
                </a:solidFill>
              </a:defRPr>
            </a:lvl3pPr>
            <a:lvl4pPr marL="1828800" lvl="3" indent="-292100" algn="l">
              <a:lnSpc>
                <a:spcPct val="100000"/>
              </a:lnSpc>
              <a:spcBef>
                <a:spcPts val="600"/>
              </a:spcBef>
              <a:spcAft>
                <a:spcPts val="0"/>
              </a:spcAft>
              <a:buSzPts val="1000"/>
              <a:buChar char="-"/>
              <a:defRPr sz="1400">
                <a:solidFill>
                  <a:schemeClr val="lt1"/>
                </a:solidFill>
              </a:defRPr>
            </a:lvl4pPr>
            <a:lvl5pPr marL="2286000" lvl="4" indent="-292100" algn="l">
              <a:lnSpc>
                <a:spcPct val="100000"/>
              </a:lnSpc>
              <a:spcBef>
                <a:spcPts val="600"/>
              </a:spcBef>
              <a:spcAft>
                <a:spcPts val="0"/>
              </a:spcAft>
              <a:buSzPts val="1000"/>
              <a:buChar char="—"/>
              <a:defRPr sz="1400">
                <a:solidFill>
                  <a:schemeClr val="lt1"/>
                </a:solidFill>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slideLayout" Target="../slideLayouts/slideLayout181.xml"/><Relationship Id="rId186" Type="http://schemas.openxmlformats.org/officeDocument/2006/relationships/slideLayout" Target="../slideLayouts/slideLayout186.xml"/><Relationship Id="rId211"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92" Type="http://schemas.openxmlformats.org/officeDocument/2006/relationships/slideLayout" Target="../slideLayouts/slideLayout192.xml"/><Relationship Id="rId197" Type="http://schemas.openxmlformats.org/officeDocument/2006/relationships/slideLayout" Target="../slideLayouts/slideLayout197.xml"/><Relationship Id="rId206" Type="http://schemas.openxmlformats.org/officeDocument/2006/relationships/slideLayout" Target="../slideLayouts/slideLayout206.xml"/><Relationship Id="rId201" Type="http://schemas.openxmlformats.org/officeDocument/2006/relationships/slideLayout" Target="../slideLayouts/slideLayout20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slideLayout" Target="../slideLayouts/slideLayout182.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image" Target="../media/image1.png"/><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image" Target="../media/image2.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marR="0" lvl="0" algn="l" rtl="0">
              <a:lnSpc>
                <a:spcPct val="7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003200" y="1426659"/>
            <a:ext cx="10185600" cy="4582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1371600" marR="0" lvl="2"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L="1828800" marR="0" lvl="3"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L="2286000" marR="0" lvl="4"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L="2743200" marR="0" lvl="5"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L="3200400" marR="0" lvl="6"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L="3657600" marR="0" lvl="7"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
          <p:cNvPicPr preferRelativeResize="0"/>
          <p:nvPr/>
        </p:nvPicPr>
        <p:blipFill rotWithShape="1">
          <a:blip r:embed="rId212">
            <a:alphaModFix/>
          </a:blip>
          <a:srcRect/>
          <a:stretch/>
        </p:blipFill>
        <p:spPr>
          <a:xfrm>
            <a:off x="10613810" y="222553"/>
            <a:ext cx="897708" cy="348013"/>
          </a:xfrm>
          <a:prstGeom prst="rect">
            <a:avLst/>
          </a:prstGeom>
          <a:noFill/>
          <a:ln>
            <a:noFill/>
          </a:ln>
        </p:spPr>
      </p:pic>
      <p:pic>
        <p:nvPicPr>
          <p:cNvPr id="13" name="Google Shape;13;p1"/>
          <p:cNvPicPr preferRelativeResize="0"/>
          <p:nvPr/>
        </p:nvPicPr>
        <p:blipFill rotWithShape="1">
          <a:blip r:embed="rId213">
            <a:alphaModFix/>
          </a:blip>
          <a:srcRect t="4272" b="2042"/>
          <a:stretch/>
        </p:blipFill>
        <p:spPr>
          <a:xfrm>
            <a:off x="11644631" y="72599"/>
            <a:ext cx="478187" cy="596268"/>
          </a:xfrm>
          <a:prstGeom prst="rect">
            <a:avLst/>
          </a:prstGeom>
          <a:noFill/>
          <a:ln>
            <a:noFill/>
          </a:ln>
        </p:spPr>
      </p:pic>
      <p:grpSp>
        <p:nvGrpSpPr>
          <p:cNvPr id="14" name="Google Shape;14;p1"/>
          <p:cNvGrpSpPr/>
          <p:nvPr/>
        </p:nvGrpSpPr>
        <p:grpSpPr>
          <a:xfrm>
            <a:off x="921806" y="6065644"/>
            <a:ext cx="10769683" cy="681883"/>
            <a:chOff x="918119" y="4549232"/>
            <a:chExt cx="7201513" cy="461646"/>
          </a:xfrm>
        </p:grpSpPr>
        <p:sp>
          <p:nvSpPr>
            <p:cNvPr id="15" name="Google Shape;15;p1"/>
            <p:cNvSpPr/>
            <p:nvPr/>
          </p:nvSpPr>
          <p:spPr>
            <a:xfrm>
              <a:off x="971664" y="4701278"/>
              <a:ext cx="6819192" cy="3096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 name="Google Shape;16;p1"/>
            <p:cNvSpPr txBox="1"/>
            <p:nvPr/>
          </p:nvSpPr>
          <p:spPr>
            <a:xfrm>
              <a:off x="3376329" y="4596172"/>
              <a:ext cx="40500" cy="951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3760A4"/>
                </a:buClr>
                <a:buSzPts val="600"/>
                <a:buFont typeface="Arial"/>
                <a:buNone/>
              </a:pPr>
              <a:r>
                <a:rPr lang="en-GB" sz="600" b="0" i="0" u="none" strike="noStrike" cap="none">
                  <a:solidFill>
                    <a:srgbClr val="3760A4"/>
                  </a:solidFill>
                  <a:latin typeface="Roboto"/>
                  <a:ea typeface="Roboto"/>
                  <a:cs typeface="Roboto"/>
                  <a:sym typeface="Roboto"/>
                </a:rPr>
                <a:t>I</a:t>
              </a:r>
              <a:endParaRPr sz="1400" b="0" i="0" u="none" strike="noStrike" cap="none">
                <a:solidFill>
                  <a:srgbClr val="000000"/>
                </a:solidFill>
                <a:latin typeface="Roboto"/>
                <a:ea typeface="Roboto"/>
                <a:cs typeface="Roboto"/>
                <a:sym typeface="Roboto"/>
              </a:endParaRPr>
            </a:p>
          </p:txBody>
        </p:sp>
        <p:sp>
          <p:nvSpPr>
            <p:cNvPr id="17" name="Google Shape;17;p1"/>
            <p:cNvSpPr txBox="1"/>
            <p:nvPr/>
          </p:nvSpPr>
          <p:spPr>
            <a:xfrm>
              <a:off x="3819732" y="4584173"/>
              <a:ext cx="4299900" cy="86100"/>
            </a:xfrm>
            <a:prstGeom prst="rect">
              <a:avLst/>
            </a:prstGeom>
            <a:noFill/>
            <a:ln>
              <a:noFill/>
            </a:ln>
          </p:spPr>
          <p:txBody>
            <a:bodyPr spcFirstLastPara="1" wrap="square" lIns="0" tIns="0" rIns="0" bIns="0" anchor="ctr" anchorCtr="0">
              <a:noAutofit/>
            </a:bodyPr>
            <a:lstStyle/>
            <a:p>
              <a:pPr marL="12700" marR="0" lvl="0" indent="0" algn="l" rtl="0">
                <a:lnSpc>
                  <a:spcPct val="100000"/>
                </a:lnSpc>
                <a:spcBef>
                  <a:spcPts val="0"/>
                </a:spcBef>
                <a:spcAft>
                  <a:spcPts val="0"/>
                </a:spcAft>
                <a:buClr>
                  <a:srgbClr val="3760A4"/>
                </a:buClr>
                <a:buSzPts val="650"/>
                <a:buFont typeface="Helvetica Neue"/>
                <a:buNone/>
              </a:pPr>
              <a:r>
                <a:rPr lang="en-GB" sz="650" b="1" i="0" u="none" strike="noStrike" cap="none">
                  <a:solidFill>
                    <a:srgbClr val="3760A4"/>
                  </a:solidFill>
                  <a:latin typeface="Roboto"/>
                  <a:ea typeface="Roboto"/>
                  <a:cs typeface="Roboto"/>
                  <a:sym typeface="Roboto"/>
                </a:rPr>
                <a:t>AIR LIQUIDE</a:t>
              </a:r>
              <a:r>
                <a:rPr lang="en-GB" sz="650" b="0" i="0" u="none" strike="noStrike" cap="none">
                  <a:solidFill>
                    <a:srgbClr val="3760A4"/>
                  </a:solidFill>
                  <a:latin typeface="Roboto"/>
                  <a:ea typeface="Roboto"/>
                  <a:cs typeface="Roboto"/>
                  <a:sym typeface="Roboto"/>
                </a:rPr>
                <a:t>, THE WORLD  LEADER IN GASES, TECHNOLOGIES AND SERVICES FOR INDUSTRY AND HEALTH </a:t>
              </a:r>
              <a:endParaRPr sz="650" b="0" i="0" u="none" strike="noStrike" cap="none">
                <a:solidFill>
                  <a:srgbClr val="3760A4"/>
                </a:solidFill>
                <a:latin typeface="Roboto"/>
                <a:ea typeface="Roboto"/>
                <a:cs typeface="Roboto"/>
                <a:sym typeface="Roboto"/>
              </a:endParaRPr>
            </a:p>
          </p:txBody>
        </p:sp>
        <p:sp>
          <p:nvSpPr>
            <p:cNvPr id="18" name="Google Shape;18;p1"/>
            <p:cNvSpPr/>
            <p:nvPr/>
          </p:nvSpPr>
          <p:spPr>
            <a:xfrm>
              <a:off x="2299044" y="4822404"/>
              <a:ext cx="206100" cy="185400"/>
            </a:xfrm>
            <a:prstGeom prst="rect">
              <a:avLst/>
            </a:prstGeom>
            <a:noFill/>
            <a:ln>
              <a:noFill/>
            </a:ln>
          </p:spPr>
          <p:txBody>
            <a:bodyPr spcFirstLastPara="1" wrap="square" lIns="78700" tIns="39325" rIns="78700" bIns="39325" anchor="t" anchorCtr="0">
              <a:noAutofit/>
            </a:bodyPr>
            <a:lstStyle/>
            <a:p>
              <a:pPr marL="0" marR="0" lvl="0" indent="0" algn="l" rtl="0">
                <a:lnSpc>
                  <a:spcPct val="100000"/>
                </a:lnSpc>
                <a:spcBef>
                  <a:spcPts val="0"/>
                </a:spcBef>
                <a:spcAft>
                  <a:spcPts val="0"/>
                </a:spcAft>
                <a:buClr>
                  <a:srgbClr val="3760A4"/>
                </a:buClr>
                <a:buSzPts val="700"/>
                <a:buFont typeface="Helvetica Neue"/>
                <a:buNone/>
              </a:pPr>
              <a:r>
                <a:rPr lang="en-GB" sz="700" b="0" i="0" u="none" strike="noStrike" cap="none">
                  <a:solidFill>
                    <a:srgbClr val="3760A4"/>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sp>
          <p:nvSpPr>
            <p:cNvPr id="19" name="Google Shape;19;p1"/>
            <p:cNvSpPr/>
            <p:nvPr/>
          </p:nvSpPr>
          <p:spPr>
            <a:xfrm>
              <a:off x="1380679" y="4774317"/>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sp>
          <p:nvSpPr>
            <p:cNvPr id="20" name="Google Shape;20;p1"/>
            <p:cNvSpPr/>
            <p:nvPr/>
          </p:nvSpPr>
          <p:spPr>
            <a:xfrm>
              <a:off x="4545715" y="4774317"/>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sp>
          <p:nvSpPr>
            <p:cNvPr id="21" name="Google Shape;21;p1"/>
            <p:cNvSpPr txBox="1"/>
            <p:nvPr/>
          </p:nvSpPr>
          <p:spPr>
            <a:xfrm>
              <a:off x="1580754" y="4726048"/>
              <a:ext cx="2964900" cy="220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rgbClr val="3760A4"/>
                  </a:solidFill>
                  <a:latin typeface="Roboto"/>
                  <a:ea typeface="Roboto"/>
                  <a:cs typeface="Roboto"/>
                  <a:sym typeface="Roboto"/>
                </a:rPr>
                <a:t>2019</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chemeClr val="dk1"/>
                  </a:solidFill>
                  <a:latin typeface="Roboto"/>
                  <a:ea typeface="Roboto"/>
                  <a:cs typeface="Roboto"/>
                  <a:sym typeface="Roboto"/>
                </a:rPr>
                <a:t>Procurement Performance Team</a:t>
              </a:r>
              <a:r>
                <a:rPr lang="en-GB" sz="850" b="0" i="0" u="none" strike="noStrike" cap="none">
                  <a:solidFill>
                    <a:srgbClr val="3760A4"/>
                  </a:solidFill>
                  <a:latin typeface="Roboto"/>
                  <a:ea typeface="Roboto"/>
                  <a:cs typeface="Roboto"/>
                  <a:sym typeface="Roboto"/>
                </a:rPr>
                <a:t> </a:t>
              </a:r>
              <a:r>
                <a:rPr lang="en-GB" sz="1000" b="0" i="0" u="none" strike="noStrike" cap="none">
                  <a:solidFill>
                    <a:srgbClr val="3760A4"/>
                  </a:solidFill>
                  <a:latin typeface="Roboto"/>
                  <a:ea typeface="Roboto"/>
                  <a:cs typeface="Roboto"/>
                  <a:sym typeface="Roboto"/>
                </a:rPr>
                <a:t>•</a:t>
              </a:r>
              <a:r>
                <a:rPr lang="en-GB" sz="850" b="0" i="0" u="none" strike="noStrike" cap="none">
                  <a:solidFill>
                    <a:srgbClr val="3760A4"/>
                  </a:solidFill>
                  <a:latin typeface="Roboto"/>
                  <a:ea typeface="Roboto"/>
                  <a:cs typeface="Roboto"/>
                  <a:sym typeface="Roboto"/>
                </a:rPr>
                <a:t> APAC Hub Procurement   </a:t>
              </a:r>
              <a:endParaRPr sz="850" b="0" i="0" u="none" strike="noStrike" cap="none">
                <a:solidFill>
                  <a:srgbClr val="3760A4"/>
                </a:solidFill>
                <a:latin typeface="Roboto"/>
                <a:ea typeface="Roboto"/>
                <a:cs typeface="Roboto"/>
                <a:sym typeface="Roboto"/>
              </a:endParaRPr>
            </a:p>
          </p:txBody>
        </p:sp>
        <p:sp>
          <p:nvSpPr>
            <p:cNvPr id="22" name="Google Shape;22;p1"/>
            <p:cNvSpPr txBox="1"/>
            <p:nvPr/>
          </p:nvSpPr>
          <p:spPr>
            <a:xfrm>
              <a:off x="4645481" y="4740027"/>
              <a:ext cx="3126900" cy="220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rgbClr val="3760A4"/>
                  </a:solidFill>
                  <a:latin typeface="Roboto"/>
                  <a:ea typeface="Roboto"/>
                  <a:cs typeface="Roboto"/>
                  <a:sym typeface="Roboto"/>
                </a:rPr>
                <a:t>EPIC</a:t>
              </a:r>
              <a:endParaRPr sz="800" b="0" i="0" u="none" strike="noStrike" cap="none">
                <a:solidFill>
                  <a:srgbClr val="000000"/>
                </a:solidFill>
                <a:latin typeface="Roboto"/>
                <a:ea typeface="Roboto"/>
                <a:cs typeface="Roboto"/>
                <a:sym typeface="Roboto"/>
              </a:endParaRPr>
            </a:p>
          </p:txBody>
        </p:sp>
        <p:sp>
          <p:nvSpPr>
            <p:cNvPr id="23" name="Google Shape;23;p1"/>
            <p:cNvSpPr/>
            <p:nvPr/>
          </p:nvSpPr>
          <p:spPr>
            <a:xfrm>
              <a:off x="918119" y="4549232"/>
              <a:ext cx="2344800" cy="165600"/>
            </a:xfrm>
            <a:prstGeom prst="rect">
              <a:avLst/>
            </a:prstGeom>
            <a:noFill/>
            <a:ln>
              <a:noFill/>
            </a:ln>
          </p:spPr>
          <p:txBody>
            <a:bodyPr spcFirstLastPara="1" wrap="square" lIns="78700" tIns="39325" rIns="78700" bIns="39325" anchor="ctr" anchorCtr="0">
              <a:noAutofit/>
            </a:bodyPr>
            <a:lstStyle/>
            <a:p>
              <a:pPr marL="12700" marR="0" lvl="0" indent="0" algn="l" rtl="0">
                <a:lnSpc>
                  <a:spcPct val="100000"/>
                </a:lnSpc>
                <a:spcBef>
                  <a:spcPts val="0"/>
                </a:spcBef>
                <a:spcAft>
                  <a:spcPts val="0"/>
                </a:spcAft>
                <a:buClr>
                  <a:srgbClr val="3760A4"/>
                </a:buClr>
                <a:buSzPts val="650"/>
                <a:buFont typeface="Helvetica Neue"/>
                <a:buNone/>
              </a:pPr>
              <a:r>
                <a:rPr lang="en-GB" sz="650" b="1" i="0" u="none" strike="noStrike" cap="none">
                  <a:solidFill>
                    <a:srgbClr val="3760A4"/>
                  </a:solidFill>
                  <a:latin typeface="Roboto"/>
                  <a:ea typeface="Roboto"/>
                  <a:cs typeface="Roboto"/>
                  <a:sym typeface="Roboto"/>
                </a:rPr>
                <a:t>THIS  DOCUMENT  IS  </a:t>
              </a:r>
              <a:r>
                <a:rPr lang="en-GB" sz="650" b="1" i="0" u="none" strike="noStrike" cap="none">
                  <a:solidFill>
                    <a:srgbClr val="F6B222"/>
                  </a:solidFill>
                  <a:latin typeface="Roboto"/>
                  <a:ea typeface="Roboto"/>
                  <a:cs typeface="Roboto"/>
                  <a:sym typeface="Roboto"/>
                </a:rPr>
                <a:t>••CONFIDENTIAL-RESTRICTED</a:t>
              </a:r>
              <a:endParaRPr sz="650" b="1" i="0" u="none" strike="noStrike" cap="none">
                <a:solidFill>
                  <a:srgbClr val="3760A4"/>
                </a:solidFill>
                <a:latin typeface="Roboto"/>
                <a:ea typeface="Roboto"/>
                <a:cs typeface="Roboto"/>
                <a:sym typeface="Roboto"/>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 id="2147483821" r:id="rId174"/>
    <p:sldLayoutId id="2147483822" r:id="rId175"/>
    <p:sldLayoutId id="2147483823" r:id="rId176"/>
    <p:sldLayoutId id="2147483824" r:id="rId177"/>
    <p:sldLayoutId id="2147483825" r:id="rId178"/>
    <p:sldLayoutId id="2147483826" r:id="rId179"/>
    <p:sldLayoutId id="2147483827" r:id="rId180"/>
    <p:sldLayoutId id="2147483828" r:id="rId181"/>
    <p:sldLayoutId id="2147483829" r:id="rId182"/>
    <p:sldLayoutId id="2147483830" r:id="rId183"/>
    <p:sldLayoutId id="2147483831" r:id="rId184"/>
    <p:sldLayoutId id="2147483832" r:id="rId185"/>
    <p:sldLayoutId id="2147483833" r:id="rId186"/>
    <p:sldLayoutId id="2147483834" r:id="rId187"/>
    <p:sldLayoutId id="2147483835" r:id="rId188"/>
    <p:sldLayoutId id="2147483836" r:id="rId189"/>
    <p:sldLayoutId id="2147483837" r:id="rId190"/>
    <p:sldLayoutId id="2147483838" r:id="rId191"/>
    <p:sldLayoutId id="2147483839" r:id="rId192"/>
    <p:sldLayoutId id="2147483840" r:id="rId193"/>
    <p:sldLayoutId id="2147483841" r:id="rId194"/>
    <p:sldLayoutId id="2147483842" r:id="rId195"/>
    <p:sldLayoutId id="2147483843" r:id="rId196"/>
    <p:sldLayoutId id="2147483844" r:id="rId197"/>
    <p:sldLayoutId id="2147483845" r:id="rId198"/>
    <p:sldLayoutId id="2147483846" r:id="rId199"/>
    <p:sldLayoutId id="2147483847" r:id="rId200"/>
    <p:sldLayoutId id="2147483848" r:id="rId201"/>
    <p:sldLayoutId id="2147483849" r:id="rId202"/>
    <p:sldLayoutId id="2147483850" r:id="rId203"/>
    <p:sldLayoutId id="2147483851" r:id="rId204"/>
    <p:sldLayoutId id="2147483852" r:id="rId205"/>
    <p:sldLayoutId id="2147483853" r:id="rId206"/>
    <p:sldLayoutId id="2147483854" r:id="rId207"/>
    <p:sldLayoutId id="2147483855" r:id="rId208"/>
    <p:sldLayoutId id="2147483856" r:id="rId209"/>
    <p:sldLayoutId id="2147483857" r:id="rId2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793">
          <p15:clr>
            <a:srgbClr val="F26B43"/>
          </p15:clr>
        </p15:guide>
        <p15:guide id="2" pos="627">
          <p15:clr>
            <a:srgbClr val="F26B43"/>
          </p15:clr>
        </p15:guide>
        <p15:guide id="3" pos="7055">
          <p15:clr>
            <a:srgbClr val="F26B43"/>
          </p15:clr>
        </p15:guide>
        <p15:guide id="4" orient="horz" pos="754">
          <p15:clr>
            <a:srgbClr val="F26B43"/>
          </p15:clr>
        </p15:guide>
        <p15:guide id="5" orient="horz" pos="414">
          <p15:clr>
            <a:srgbClr val="F26B43"/>
          </p15:clr>
        </p15:guide>
        <p15:guide id="6" orient="horz" pos="8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2"/>
        <p:cNvGrpSpPr/>
        <p:nvPr/>
      </p:nvGrpSpPr>
      <p:grpSpPr>
        <a:xfrm>
          <a:off x="0" y="0"/>
          <a:ext cx="0" cy="0"/>
          <a:chOff x="0" y="0"/>
          <a:chExt cx="0" cy="0"/>
        </a:xfrm>
      </p:grpSpPr>
      <p:sp>
        <p:nvSpPr>
          <p:cNvPr id="983" name="Google Shape;983;p212"/>
          <p:cNvSpPr txBox="1">
            <a:spLocks noGrp="1"/>
          </p:cNvSpPr>
          <p:nvPr>
            <p:ph type="title"/>
          </p:nvPr>
        </p:nvSpPr>
        <p:spPr>
          <a:xfrm>
            <a:off x="1003200" y="677325"/>
            <a:ext cx="10185600" cy="518400"/>
          </a:xfrm>
          <a:prstGeom prst="rect">
            <a:avLst/>
          </a:prstGeom>
          <a:noFill/>
          <a:ln>
            <a:noFill/>
          </a:ln>
        </p:spPr>
        <p:txBody>
          <a:bodyPr spcFirstLastPara="1" wrap="square" lIns="0" tIns="0" rIns="0" bIns="0" anchor="ctr" anchorCtr="0">
            <a:noAutofit/>
          </a:bodyPr>
          <a:lstStyle>
            <a:lvl1pPr marR="0" lvl="0" algn="l" rtl="0">
              <a:lnSpc>
                <a:spcPct val="7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212"/>
          <p:cNvSpPr txBox="1">
            <a:spLocks noGrp="1"/>
          </p:cNvSpPr>
          <p:nvPr>
            <p:ph type="body" idx="1"/>
          </p:nvPr>
        </p:nvSpPr>
        <p:spPr>
          <a:xfrm>
            <a:off x="1003200" y="1426659"/>
            <a:ext cx="10185600" cy="4582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1371600" marR="0" lvl="2"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3pPr>
            <a:lvl4pPr marL="1828800" marR="0" lvl="3"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4pPr>
            <a:lvl5pPr marL="2286000" marR="0" lvl="4"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5pPr>
            <a:lvl6pPr marL="2743200" marR="0" lvl="5"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6pPr>
            <a:lvl7pPr marL="3200400" marR="0" lvl="6"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7pPr>
            <a:lvl8pPr marL="3657600" marR="0" lvl="7" indent="-292100" algn="l" rtl="0">
              <a:lnSpc>
                <a:spcPct val="100000"/>
              </a:lnSpc>
              <a:spcBef>
                <a:spcPts val="60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85" name="Google Shape;985;p212"/>
          <p:cNvPicPr preferRelativeResize="0"/>
          <p:nvPr/>
        </p:nvPicPr>
        <p:blipFill rotWithShape="1">
          <a:blip r:embed="rId3">
            <a:alphaModFix/>
          </a:blip>
          <a:srcRect/>
          <a:stretch/>
        </p:blipFill>
        <p:spPr>
          <a:xfrm>
            <a:off x="10613810" y="222553"/>
            <a:ext cx="897708" cy="348013"/>
          </a:xfrm>
          <a:prstGeom prst="rect">
            <a:avLst/>
          </a:prstGeom>
          <a:noFill/>
          <a:ln>
            <a:noFill/>
          </a:ln>
        </p:spPr>
      </p:pic>
      <p:pic>
        <p:nvPicPr>
          <p:cNvPr id="986" name="Google Shape;986;p212"/>
          <p:cNvPicPr preferRelativeResize="0"/>
          <p:nvPr/>
        </p:nvPicPr>
        <p:blipFill rotWithShape="1">
          <a:blip r:embed="rId4">
            <a:alphaModFix/>
          </a:blip>
          <a:srcRect t="4272" b="2042"/>
          <a:stretch/>
        </p:blipFill>
        <p:spPr>
          <a:xfrm>
            <a:off x="11644631" y="72599"/>
            <a:ext cx="478187" cy="596268"/>
          </a:xfrm>
          <a:prstGeom prst="rect">
            <a:avLst/>
          </a:prstGeom>
          <a:noFill/>
          <a:ln>
            <a:noFill/>
          </a:ln>
        </p:spPr>
      </p:pic>
      <p:grpSp>
        <p:nvGrpSpPr>
          <p:cNvPr id="987" name="Google Shape;987;p212"/>
          <p:cNvGrpSpPr/>
          <p:nvPr/>
        </p:nvGrpSpPr>
        <p:grpSpPr>
          <a:xfrm>
            <a:off x="921806" y="6065644"/>
            <a:ext cx="10769683" cy="681883"/>
            <a:chOff x="918119" y="4549232"/>
            <a:chExt cx="7201513" cy="461646"/>
          </a:xfrm>
        </p:grpSpPr>
        <p:sp>
          <p:nvSpPr>
            <p:cNvPr id="988" name="Google Shape;988;p212"/>
            <p:cNvSpPr/>
            <p:nvPr/>
          </p:nvSpPr>
          <p:spPr>
            <a:xfrm>
              <a:off x="971664" y="4701278"/>
              <a:ext cx="6819192" cy="3096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89" name="Google Shape;989;p212"/>
            <p:cNvSpPr txBox="1"/>
            <p:nvPr/>
          </p:nvSpPr>
          <p:spPr>
            <a:xfrm>
              <a:off x="3376329" y="4596172"/>
              <a:ext cx="40500" cy="951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3760A4"/>
                </a:buClr>
                <a:buSzPts val="600"/>
                <a:buFont typeface="Arial"/>
                <a:buNone/>
              </a:pPr>
              <a:r>
                <a:rPr lang="en-GB" sz="600" b="0" i="0" u="none" strike="noStrike" cap="none">
                  <a:solidFill>
                    <a:srgbClr val="3760A4"/>
                  </a:solidFill>
                  <a:latin typeface="Roboto"/>
                  <a:ea typeface="Roboto"/>
                  <a:cs typeface="Roboto"/>
                  <a:sym typeface="Roboto"/>
                </a:rPr>
                <a:t>I</a:t>
              </a:r>
              <a:endParaRPr sz="1400" b="0" i="0" u="none" strike="noStrike" cap="none">
                <a:solidFill>
                  <a:srgbClr val="000000"/>
                </a:solidFill>
                <a:latin typeface="Roboto"/>
                <a:ea typeface="Roboto"/>
                <a:cs typeface="Roboto"/>
                <a:sym typeface="Roboto"/>
              </a:endParaRPr>
            </a:p>
          </p:txBody>
        </p:sp>
        <p:sp>
          <p:nvSpPr>
            <p:cNvPr id="990" name="Google Shape;990;p212"/>
            <p:cNvSpPr txBox="1"/>
            <p:nvPr/>
          </p:nvSpPr>
          <p:spPr>
            <a:xfrm>
              <a:off x="3819732" y="4584173"/>
              <a:ext cx="4299900" cy="86100"/>
            </a:xfrm>
            <a:prstGeom prst="rect">
              <a:avLst/>
            </a:prstGeom>
            <a:noFill/>
            <a:ln>
              <a:noFill/>
            </a:ln>
          </p:spPr>
          <p:txBody>
            <a:bodyPr spcFirstLastPara="1" wrap="square" lIns="0" tIns="0" rIns="0" bIns="0" anchor="ctr" anchorCtr="0">
              <a:noAutofit/>
            </a:bodyPr>
            <a:lstStyle/>
            <a:p>
              <a:pPr marL="12700" marR="0" lvl="0" indent="0" algn="l" rtl="0">
                <a:lnSpc>
                  <a:spcPct val="100000"/>
                </a:lnSpc>
                <a:spcBef>
                  <a:spcPts val="0"/>
                </a:spcBef>
                <a:spcAft>
                  <a:spcPts val="0"/>
                </a:spcAft>
                <a:buClr>
                  <a:srgbClr val="3760A4"/>
                </a:buClr>
                <a:buSzPts val="650"/>
                <a:buFont typeface="Helvetica Neue"/>
                <a:buNone/>
              </a:pPr>
              <a:r>
                <a:rPr lang="en-GB" sz="650" b="1" i="0" u="none" strike="noStrike" cap="none">
                  <a:solidFill>
                    <a:srgbClr val="3760A4"/>
                  </a:solidFill>
                  <a:latin typeface="Roboto"/>
                  <a:ea typeface="Roboto"/>
                  <a:cs typeface="Roboto"/>
                  <a:sym typeface="Roboto"/>
                </a:rPr>
                <a:t>AIR LIQUIDE</a:t>
              </a:r>
              <a:r>
                <a:rPr lang="en-GB" sz="650" b="0" i="0" u="none" strike="noStrike" cap="none">
                  <a:solidFill>
                    <a:srgbClr val="3760A4"/>
                  </a:solidFill>
                  <a:latin typeface="Roboto"/>
                  <a:ea typeface="Roboto"/>
                  <a:cs typeface="Roboto"/>
                  <a:sym typeface="Roboto"/>
                </a:rPr>
                <a:t>, THE WORLD  LEADER IN GASES, TECHNOLOGIES AND SERVICES FOR INDUSTRY AND HEALTH </a:t>
              </a:r>
              <a:endParaRPr sz="650" b="0" i="0" u="none" strike="noStrike" cap="none">
                <a:solidFill>
                  <a:srgbClr val="3760A4"/>
                </a:solidFill>
                <a:latin typeface="Roboto"/>
                <a:ea typeface="Roboto"/>
                <a:cs typeface="Roboto"/>
                <a:sym typeface="Roboto"/>
              </a:endParaRPr>
            </a:p>
          </p:txBody>
        </p:sp>
        <p:sp>
          <p:nvSpPr>
            <p:cNvPr id="991" name="Google Shape;991;p212"/>
            <p:cNvSpPr/>
            <p:nvPr/>
          </p:nvSpPr>
          <p:spPr>
            <a:xfrm>
              <a:off x="2299044" y="4822404"/>
              <a:ext cx="206100" cy="185400"/>
            </a:xfrm>
            <a:prstGeom prst="rect">
              <a:avLst/>
            </a:prstGeom>
            <a:noFill/>
            <a:ln>
              <a:noFill/>
            </a:ln>
          </p:spPr>
          <p:txBody>
            <a:bodyPr spcFirstLastPara="1" wrap="square" lIns="78700" tIns="39325" rIns="78700" bIns="39325" anchor="t" anchorCtr="0">
              <a:noAutofit/>
            </a:bodyPr>
            <a:lstStyle/>
            <a:p>
              <a:pPr marL="0" marR="0" lvl="0" indent="0" algn="l" rtl="0">
                <a:lnSpc>
                  <a:spcPct val="100000"/>
                </a:lnSpc>
                <a:spcBef>
                  <a:spcPts val="0"/>
                </a:spcBef>
                <a:spcAft>
                  <a:spcPts val="0"/>
                </a:spcAft>
                <a:buClr>
                  <a:srgbClr val="3760A4"/>
                </a:buClr>
                <a:buSzPts val="700"/>
                <a:buFont typeface="Helvetica Neue"/>
                <a:buNone/>
              </a:pPr>
              <a:r>
                <a:rPr lang="en-GB" sz="700" b="0" i="0" u="none" strike="noStrike" cap="none">
                  <a:solidFill>
                    <a:srgbClr val="3760A4"/>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sp>
          <p:nvSpPr>
            <p:cNvPr id="992" name="Google Shape;992;p212"/>
            <p:cNvSpPr/>
            <p:nvPr/>
          </p:nvSpPr>
          <p:spPr>
            <a:xfrm>
              <a:off x="1380679" y="4774317"/>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sp>
          <p:nvSpPr>
            <p:cNvPr id="993" name="Google Shape;993;p212"/>
            <p:cNvSpPr/>
            <p:nvPr/>
          </p:nvSpPr>
          <p:spPr>
            <a:xfrm>
              <a:off x="4545715" y="4774317"/>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sp>
          <p:nvSpPr>
            <p:cNvPr id="994" name="Google Shape;994;p212"/>
            <p:cNvSpPr txBox="1"/>
            <p:nvPr/>
          </p:nvSpPr>
          <p:spPr>
            <a:xfrm>
              <a:off x="1580754" y="4726048"/>
              <a:ext cx="2964900" cy="220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rgbClr val="3760A4"/>
                  </a:solidFill>
                  <a:latin typeface="Roboto"/>
                  <a:ea typeface="Roboto"/>
                  <a:cs typeface="Roboto"/>
                  <a:sym typeface="Roboto"/>
                </a:rPr>
                <a:t>2019</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chemeClr val="dk1"/>
                  </a:solidFill>
                  <a:latin typeface="Roboto"/>
                  <a:ea typeface="Roboto"/>
                  <a:cs typeface="Roboto"/>
                  <a:sym typeface="Roboto"/>
                </a:rPr>
                <a:t>Procurement Performance Team</a:t>
              </a:r>
              <a:r>
                <a:rPr lang="en-GB" sz="850" b="0" i="0" u="none" strike="noStrike" cap="none">
                  <a:solidFill>
                    <a:srgbClr val="3760A4"/>
                  </a:solidFill>
                  <a:latin typeface="Roboto"/>
                  <a:ea typeface="Roboto"/>
                  <a:cs typeface="Roboto"/>
                  <a:sym typeface="Roboto"/>
                </a:rPr>
                <a:t> </a:t>
              </a:r>
              <a:r>
                <a:rPr lang="en-GB" sz="1000" b="0" i="0" u="none" strike="noStrike" cap="none">
                  <a:solidFill>
                    <a:srgbClr val="3760A4"/>
                  </a:solidFill>
                  <a:latin typeface="Roboto"/>
                  <a:ea typeface="Roboto"/>
                  <a:cs typeface="Roboto"/>
                  <a:sym typeface="Roboto"/>
                </a:rPr>
                <a:t>•</a:t>
              </a:r>
              <a:r>
                <a:rPr lang="en-GB" sz="850" b="0" i="0" u="none" strike="noStrike" cap="none">
                  <a:solidFill>
                    <a:srgbClr val="3760A4"/>
                  </a:solidFill>
                  <a:latin typeface="Roboto"/>
                  <a:ea typeface="Roboto"/>
                  <a:cs typeface="Roboto"/>
                  <a:sym typeface="Roboto"/>
                </a:rPr>
                <a:t> APAC Hub Procurement   </a:t>
              </a:r>
              <a:endParaRPr sz="850" b="0" i="0" u="none" strike="noStrike" cap="none">
                <a:solidFill>
                  <a:srgbClr val="3760A4"/>
                </a:solidFill>
                <a:latin typeface="Roboto"/>
                <a:ea typeface="Roboto"/>
                <a:cs typeface="Roboto"/>
                <a:sym typeface="Roboto"/>
              </a:endParaRPr>
            </a:p>
          </p:txBody>
        </p:sp>
        <p:sp>
          <p:nvSpPr>
            <p:cNvPr id="995" name="Google Shape;995;p212"/>
            <p:cNvSpPr txBox="1"/>
            <p:nvPr/>
          </p:nvSpPr>
          <p:spPr>
            <a:xfrm>
              <a:off x="4645481" y="4740027"/>
              <a:ext cx="3126900" cy="220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3760A4"/>
                </a:buClr>
                <a:buSzPts val="850"/>
                <a:buFont typeface="Helvetica Neue"/>
                <a:buNone/>
              </a:pPr>
              <a:r>
                <a:rPr lang="en-GB" sz="850" b="0" i="0" u="none" strike="noStrike" cap="none">
                  <a:solidFill>
                    <a:srgbClr val="3760A4"/>
                  </a:solidFill>
                  <a:latin typeface="Roboto"/>
                  <a:ea typeface="Roboto"/>
                  <a:cs typeface="Roboto"/>
                  <a:sym typeface="Roboto"/>
                </a:rPr>
                <a:t>EPIC</a:t>
              </a:r>
              <a:endParaRPr sz="800" b="0" i="0" u="none" strike="noStrike" cap="none">
                <a:solidFill>
                  <a:srgbClr val="000000"/>
                </a:solidFill>
                <a:latin typeface="Roboto"/>
                <a:ea typeface="Roboto"/>
                <a:cs typeface="Roboto"/>
                <a:sym typeface="Roboto"/>
              </a:endParaRPr>
            </a:p>
          </p:txBody>
        </p:sp>
        <p:sp>
          <p:nvSpPr>
            <p:cNvPr id="996" name="Google Shape;996;p212"/>
            <p:cNvSpPr/>
            <p:nvPr/>
          </p:nvSpPr>
          <p:spPr>
            <a:xfrm>
              <a:off x="918119" y="4549232"/>
              <a:ext cx="2344800" cy="165600"/>
            </a:xfrm>
            <a:prstGeom prst="rect">
              <a:avLst/>
            </a:prstGeom>
            <a:noFill/>
            <a:ln>
              <a:noFill/>
            </a:ln>
          </p:spPr>
          <p:txBody>
            <a:bodyPr spcFirstLastPara="1" wrap="square" lIns="78700" tIns="39325" rIns="78700" bIns="39325" anchor="ctr" anchorCtr="0">
              <a:noAutofit/>
            </a:bodyPr>
            <a:lstStyle/>
            <a:p>
              <a:pPr marL="12700" marR="0" lvl="0" indent="0" algn="l" rtl="0">
                <a:lnSpc>
                  <a:spcPct val="100000"/>
                </a:lnSpc>
                <a:spcBef>
                  <a:spcPts val="0"/>
                </a:spcBef>
                <a:spcAft>
                  <a:spcPts val="0"/>
                </a:spcAft>
                <a:buClr>
                  <a:srgbClr val="3760A4"/>
                </a:buClr>
                <a:buSzPts val="650"/>
                <a:buFont typeface="Helvetica Neue"/>
                <a:buNone/>
              </a:pPr>
              <a:r>
                <a:rPr lang="en-GB" sz="650" b="1" i="0" u="none" strike="noStrike" cap="none">
                  <a:solidFill>
                    <a:srgbClr val="3760A4"/>
                  </a:solidFill>
                  <a:latin typeface="Roboto"/>
                  <a:ea typeface="Roboto"/>
                  <a:cs typeface="Roboto"/>
                  <a:sym typeface="Roboto"/>
                </a:rPr>
                <a:t>THIS  DOCUMENT  IS  </a:t>
              </a:r>
              <a:r>
                <a:rPr lang="en-GB" sz="650" b="1" i="0" u="none" strike="noStrike" cap="none">
                  <a:solidFill>
                    <a:srgbClr val="F6B222"/>
                  </a:solidFill>
                  <a:latin typeface="Roboto"/>
                  <a:ea typeface="Roboto"/>
                  <a:cs typeface="Roboto"/>
                  <a:sym typeface="Roboto"/>
                </a:rPr>
                <a:t>••CONFIDENTIAL-RESTRICTED</a:t>
              </a:r>
              <a:endParaRPr sz="650" b="1" i="0" u="none" strike="noStrike" cap="none">
                <a:solidFill>
                  <a:srgbClr val="3760A4"/>
                </a:solidFill>
                <a:latin typeface="Roboto"/>
                <a:ea typeface="Roboto"/>
                <a:cs typeface="Roboto"/>
                <a:sym typeface="Roboto"/>
              </a:endParaRPr>
            </a:p>
          </p:txBody>
        </p:sp>
      </p:grpSp>
    </p:spTree>
  </p:cSld>
  <p:clrMap bg1="lt1" tx1="dk1" bg2="dk2" tx2="lt2" accent1="accent1" accent2="accent2" accent3="accent3" accent4="accent4" accent5="accent5" accent6="accent6" hlink="hlink" folHlink="folHlink"/>
  <p:sldLayoutIdLst>
    <p:sldLayoutId id="21474838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793">
          <p15:clr>
            <a:srgbClr val="F26B43"/>
          </p15:clr>
        </p15:guide>
        <p15:guide id="2" pos="627">
          <p15:clr>
            <a:srgbClr val="F26B43"/>
          </p15:clr>
        </p15:guide>
        <p15:guide id="3" pos="7055">
          <p15:clr>
            <a:srgbClr val="F26B43"/>
          </p15:clr>
        </p15:guide>
        <p15:guide id="4" orient="horz" pos="754">
          <p15:clr>
            <a:srgbClr val="F26B43"/>
          </p15:clr>
        </p15:guide>
        <p15:guide id="5" orient="horz" pos="414">
          <p15:clr>
            <a:srgbClr val="F26B43"/>
          </p15:clr>
        </p15:guide>
        <p15:guide id="6" orient="horz" pos="8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airliquide.com/cn/china/gong-ying-shan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14"/>
          <p:cNvSpPr txBox="1"/>
          <p:nvPr/>
        </p:nvSpPr>
        <p:spPr>
          <a:xfrm>
            <a:off x="541020" y="1668780"/>
            <a:ext cx="5756910" cy="2148840"/>
          </a:xfrm>
          <a:prstGeom prst="rect">
            <a:avLst/>
          </a:prstGeom>
          <a:noFill/>
          <a:ln>
            <a:noFill/>
          </a:ln>
        </p:spPr>
        <p:txBody>
          <a:bodyPr spcFirstLastPara="1" wrap="square" lIns="0" tIns="0" rIns="0" bIns="0" anchor="ctr" anchorCtr="0">
            <a:noAutofit/>
          </a:bodyPr>
          <a:lstStyle/>
          <a:p>
            <a:pPr marL="0" marR="0" lvl="0" indent="0" algn="l" rtl="0">
              <a:lnSpc>
                <a:spcPct val="112000"/>
              </a:lnSpc>
              <a:spcBef>
                <a:spcPts val="0"/>
              </a:spcBef>
              <a:spcAft>
                <a:spcPts val="0"/>
              </a:spcAft>
              <a:buClr>
                <a:schemeClr val="dk2"/>
              </a:buClr>
              <a:buSzPts val="2800"/>
              <a:buFont typeface="Arial"/>
              <a:buNone/>
            </a:pPr>
            <a:r>
              <a:rPr lang="ko-KR" altLang="en-US" sz="2000" b="1" i="0" u="none" strike="noStrike" cap="none" dirty="0" err="1">
                <a:solidFill>
                  <a:schemeClr val="dk1"/>
                </a:solidFill>
                <a:latin typeface="Arial"/>
                <a:ea typeface="Arial"/>
                <a:cs typeface="Arial"/>
                <a:sym typeface="Arial"/>
              </a:rPr>
              <a:t>쿠파</a:t>
            </a:r>
            <a:r>
              <a:rPr lang="en-US" altLang="ko-KR" sz="2000" b="1" i="0" u="none" strike="noStrike" cap="none" dirty="0">
                <a:solidFill>
                  <a:schemeClr val="dk1"/>
                </a:solidFill>
                <a:latin typeface="Arial"/>
                <a:ea typeface="Arial"/>
                <a:cs typeface="Arial"/>
                <a:sym typeface="Arial"/>
              </a:rPr>
              <a:t>(</a:t>
            </a:r>
            <a:r>
              <a:rPr lang="en-GB" sz="2000" b="1" i="0" u="none" strike="noStrike" cap="none" dirty="0" err="1">
                <a:solidFill>
                  <a:schemeClr val="dk1"/>
                </a:solidFill>
                <a:latin typeface="Arial"/>
                <a:ea typeface="Arial"/>
                <a:cs typeface="Arial"/>
                <a:sym typeface="Arial"/>
              </a:rPr>
              <a:t>Coupa</a:t>
            </a:r>
            <a:r>
              <a:rPr lang="en-GB" sz="2000" b="1" i="0" u="none" strike="noStrike" cap="none" dirty="0">
                <a:solidFill>
                  <a:schemeClr val="dk1"/>
                </a:solidFill>
                <a:latin typeface="Arial"/>
                <a:ea typeface="Arial"/>
                <a:cs typeface="Arial"/>
                <a:sym typeface="Arial"/>
              </a:rPr>
              <a:t>) </a:t>
            </a:r>
            <a:r>
              <a:rPr lang="ko-KR" altLang="en-US" sz="2000" b="1" i="0" u="none" strike="noStrike" cap="none" dirty="0">
                <a:solidFill>
                  <a:schemeClr val="dk1"/>
                </a:solidFill>
                <a:latin typeface="Arial"/>
                <a:ea typeface="Arial"/>
                <a:cs typeface="Arial"/>
                <a:sym typeface="Arial"/>
              </a:rPr>
              <a:t>공급자 포탈</a:t>
            </a:r>
            <a:r>
              <a:rPr lang="en-GB" sz="2000" b="1" i="0" u="none" strike="noStrike" cap="none" dirty="0">
                <a:solidFill>
                  <a:schemeClr val="dk1"/>
                </a:solidFill>
                <a:latin typeface="Arial"/>
                <a:ea typeface="Arial"/>
                <a:cs typeface="Arial"/>
                <a:sym typeface="Arial"/>
              </a:rPr>
              <a:t>(CSP)</a:t>
            </a:r>
            <a:endParaRPr sz="1400" b="0" i="0" u="none" strike="noStrike" cap="none" dirty="0">
              <a:solidFill>
                <a:srgbClr val="000000"/>
              </a:solidFill>
              <a:latin typeface="Arial"/>
              <a:ea typeface="Arial"/>
              <a:cs typeface="Arial"/>
              <a:sym typeface="Arial"/>
            </a:endParaRPr>
          </a:p>
          <a:p>
            <a:pPr marL="0" marR="0" lvl="0" indent="0" algn="l" rtl="0">
              <a:lnSpc>
                <a:spcPct val="112000"/>
              </a:lnSpc>
              <a:spcBef>
                <a:spcPts val="0"/>
              </a:spcBef>
              <a:spcAft>
                <a:spcPts val="0"/>
              </a:spcAft>
              <a:buClr>
                <a:schemeClr val="dk2"/>
              </a:buClr>
              <a:buSzPts val="2800"/>
              <a:buFont typeface="Arial"/>
              <a:buNone/>
            </a:pPr>
            <a:endParaRPr sz="2000" b="1"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Clr>
                <a:schemeClr val="dk2"/>
              </a:buClr>
              <a:buSzPts val="2800"/>
              <a:buFont typeface="Arial"/>
              <a:buNone/>
            </a:pPr>
            <a:r>
              <a:rPr lang="ko-KR" altLang="en-US" sz="2000" b="1" i="0" u="none" strike="noStrike" cap="none" dirty="0" smtClean="0">
                <a:solidFill>
                  <a:schemeClr val="dk1"/>
                </a:solidFill>
                <a:latin typeface="Arial"/>
                <a:ea typeface="Arial"/>
                <a:cs typeface="Arial"/>
                <a:sym typeface="Arial"/>
              </a:rPr>
              <a:t>공급자 </a:t>
            </a:r>
            <a:r>
              <a:rPr lang="ko-KR" altLang="en-US" sz="2000" b="1" i="0" u="none" strike="noStrike" cap="none" dirty="0">
                <a:solidFill>
                  <a:schemeClr val="dk1"/>
                </a:solidFill>
                <a:latin typeface="Arial"/>
                <a:ea typeface="Arial"/>
                <a:cs typeface="Arial"/>
                <a:sym typeface="Arial"/>
              </a:rPr>
              <a:t>교육 가이드</a:t>
            </a:r>
            <a:r>
              <a:rPr lang="en-GB" sz="2000" b="1" i="0" u="none" strike="noStrike" cap="none" dirty="0">
                <a:solidFill>
                  <a:schemeClr val="dk1"/>
                </a:solidFill>
                <a:latin typeface="Arial"/>
                <a:ea typeface="Arial"/>
                <a:cs typeface="Arial"/>
                <a:sym typeface="Arial"/>
              </a:rPr>
              <a:t>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
            </a:r>
            <a:br>
              <a:rPr lang="en-GB" sz="2000" b="1" i="0" u="none" strike="noStrike" cap="none" dirty="0">
                <a:solidFill>
                  <a:schemeClr val="dk1"/>
                </a:solidFill>
                <a:latin typeface="Arial"/>
                <a:ea typeface="Arial"/>
                <a:cs typeface="Arial"/>
                <a:sym typeface="Arial"/>
              </a:rPr>
            </a:br>
            <a:r>
              <a:rPr lang="en-GB" sz="1800" b="1" i="0" u="none" strike="noStrike" cap="none" dirty="0">
                <a:solidFill>
                  <a:schemeClr val="dk1"/>
                </a:solidFill>
                <a:latin typeface="Arial"/>
                <a:ea typeface="Arial"/>
                <a:cs typeface="Arial"/>
                <a:sym typeface="Arial"/>
              </a:rPr>
              <a:t>2020</a:t>
            </a:r>
            <a:r>
              <a:rPr lang="ko-KR" altLang="en-US" sz="1800" b="1" i="0" u="none" strike="noStrike" cap="none" dirty="0">
                <a:solidFill>
                  <a:schemeClr val="dk1"/>
                </a:solidFill>
                <a:latin typeface="Arial"/>
                <a:ea typeface="Arial"/>
                <a:cs typeface="Arial"/>
                <a:sym typeface="Arial"/>
              </a:rPr>
              <a:t>년 </a:t>
            </a:r>
            <a:r>
              <a:rPr lang="en-US" altLang="ko-KR" sz="1800" b="1" i="0" u="none" strike="noStrike" cap="none" dirty="0">
                <a:solidFill>
                  <a:schemeClr val="dk1"/>
                </a:solidFill>
                <a:latin typeface="Arial"/>
                <a:ea typeface="Arial"/>
                <a:cs typeface="Arial"/>
                <a:sym typeface="Arial"/>
              </a:rPr>
              <a:t>5</a:t>
            </a:r>
            <a:r>
              <a:rPr lang="ko-KR" altLang="en-US" sz="1800" b="1" i="0" u="none" strike="noStrike" cap="none" dirty="0">
                <a:solidFill>
                  <a:schemeClr val="dk1"/>
                </a:solidFill>
                <a:latin typeface="Arial"/>
                <a:ea typeface="Arial"/>
                <a:cs typeface="Arial"/>
                <a:sym typeface="Arial"/>
              </a:rPr>
              <a:t>월</a:t>
            </a:r>
            <a:endParaRPr sz="4000" b="0" i="0" u="none" strike="noStrike" cap="none" dirty="0">
              <a:solidFill>
                <a:schemeClr val="dk1"/>
              </a:solidFill>
              <a:latin typeface="Arial"/>
              <a:ea typeface="Arial"/>
              <a:cs typeface="Arial"/>
              <a:sym typeface="Arial"/>
            </a:endParaRPr>
          </a:p>
        </p:txBody>
      </p:sp>
      <p:sp>
        <p:nvSpPr>
          <p:cNvPr id="2" name="TextBox 1"/>
          <p:cNvSpPr txBox="1"/>
          <p:nvPr/>
        </p:nvSpPr>
        <p:spPr>
          <a:xfrm>
            <a:off x="403412" y="4771397"/>
            <a:ext cx="3688297" cy="615553"/>
          </a:xfrm>
          <a:prstGeom prst="rect">
            <a:avLst/>
          </a:prstGeom>
          <a:solidFill>
            <a:schemeClr val="bg1"/>
          </a:solidFill>
        </p:spPr>
        <p:txBody>
          <a:bodyPr wrap="square" rtlCol="0">
            <a:spAutoFit/>
          </a:bodyPr>
          <a:lstStyle/>
          <a:p>
            <a:r>
              <a:rPr lang="ko-KR" altLang="ko-KR" sz="1000" dirty="0">
                <a:solidFill>
                  <a:srgbClr val="3760A4"/>
                </a:solidFill>
                <a:latin typeface="맑은 고딕" panose="020B0503020000020004" pitchFamily="50" charset="-127"/>
                <a:ea typeface="맑은 고딕" panose="020B0503020000020004" pitchFamily="50" charset="-127"/>
              </a:rPr>
              <a:t>상하이</a:t>
            </a:r>
            <a:r>
              <a:rPr lang="en-US" altLang="ko-KR" sz="1000" dirty="0">
                <a:solidFill>
                  <a:srgbClr val="3760A4"/>
                </a:solidFill>
                <a:latin typeface="맑은 고딕" panose="020B0503020000020004" pitchFamily="50" charset="-127"/>
                <a:ea typeface="맑은 고딕" panose="020B0503020000020004" pitchFamily="50" charset="-127"/>
              </a:rPr>
              <a:t>  •   2019</a:t>
            </a:r>
            <a:r>
              <a:rPr lang="ko-KR" altLang="ko-KR" sz="1000" dirty="0">
                <a:solidFill>
                  <a:srgbClr val="3760A4"/>
                </a:solidFill>
                <a:latin typeface="맑은 고딕" panose="020B0503020000020004" pitchFamily="50" charset="-127"/>
                <a:ea typeface="맑은 고딕" panose="020B0503020000020004" pitchFamily="50" charset="-127"/>
              </a:rPr>
              <a:t>년</a:t>
            </a:r>
          </a:p>
          <a:p>
            <a:r>
              <a:rPr lang="ko-KR" altLang="ko-KR" sz="1000" dirty="0">
                <a:solidFill>
                  <a:srgbClr val="3760A4"/>
                </a:solidFill>
                <a:latin typeface="맑은 고딕" panose="020B0503020000020004" pitchFamily="50" charset="-127"/>
                <a:ea typeface="맑은 고딕" panose="020B0503020000020004" pitchFamily="50" charset="-127"/>
              </a:rPr>
              <a:t>조달성과팀</a:t>
            </a:r>
            <a:r>
              <a:rPr lang="en-US" altLang="ko-KR" sz="1000" dirty="0">
                <a:solidFill>
                  <a:srgbClr val="3760A4"/>
                </a:solidFill>
                <a:latin typeface="맑은 고딕" panose="020B0503020000020004" pitchFamily="50" charset="-127"/>
                <a:ea typeface="맑은 고딕" panose="020B0503020000020004" pitchFamily="50" charset="-127"/>
              </a:rPr>
              <a:t>  </a:t>
            </a:r>
            <a:r>
              <a:rPr lang="ko-KR" altLang="ko-KR" sz="1000" dirty="0">
                <a:solidFill>
                  <a:srgbClr val="3760A4"/>
                </a:solidFill>
                <a:latin typeface="맑은 고딕" panose="020B0503020000020004" pitchFamily="50" charset="-127"/>
                <a:ea typeface="맑은 고딕" panose="020B0503020000020004" pitchFamily="50" charset="-127"/>
              </a:rPr>
              <a:t> </a:t>
            </a:r>
            <a:r>
              <a:rPr lang="en-US" altLang="ko-KR" sz="1000" dirty="0">
                <a:solidFill>
                  <a:srgbClr val="3760A4"/>
                </a:solidFill>
                <a:latin typeface="맑은 고딕" panose="020B0503020000020004" pitchFamily="50" charset="-127"/>
                <a:ea typeface="맑은 고딕" panose="020B0503020000020004" pitchFamily="50" charset="-127"/>
              </a:rPr>
              <a:t>•   APAC Hub Procurement</a:t>
            </a:r>
            <a:endParaRPr lang="ko-KR" altLang="ko-KR" sz="1000" dirty="0">
              <a:solidFill>
                <a:srgbClr val="3760A4"/>
              </a:solidFill>
              <a:latin typeface="맑은 고딕" panose="020B0503020000020004" pitchFamily="50" charset="-127"/>
              <a:ea typeface="맑은 고딕" panose="020B0503020000020004" pitchFamily="50" charset="-127"/>
            </a:endParaRPr>
          </a:p>
          <a:p>
            <a:endParaRPr lang="ko-KR" altLang="en-US" dirty="0"/>
          </a:p>
        </p:txBody>
      </p:sp>
      <p:sp>
        <p:nvSpPr>
          <p:cNvPr id="3" name="Text Box 2"/>
          <p:cNvSpPr txBox="1">
            <a:spLocks noChangeArrowheads="1"/>
          </p:cNvSpPr>
          <p:nvPr/>
        </p:nvSpPr>
        <p:spPr bwMode="auto">
          <a:xfrm>
            <a:off x="403412" y="5295899"/>
            <a:ext cx="5821219" cy="1474017"/>
          </a:xfrm>
          <a:prstGeom prst="rect">
            <a:avLst/>
          </a:prstGeom>
          <a:solidFill>
            <a:schemeClr val="bg1"/>
          </a:solidFill>
          <a:ln w="9144">
            <a:solidFill>
              <a:srgbClr val="3760A4"/>
            </a:solidFill>
            <a:prstDash val="dash"/>
            <a:miter lim="800000"/>
            <a:headEnd/>
            <a:tailEnd/>
          </a:ln>
        </p:spPr>
        <p:txBody>
          <a:bodyPr vert="horz" wrap="square" lIns="36000" tIns="36000" rIns="0" bIns="0" numCol="2" anchor="t" anchorCtr="0" compatLnSpc="1">
            <a:prstTxWarp prst="textNoShape">
              <a:avLst/>
            </a:prstTxWarp>
          </a:bodyPr>
          <a:lstStyle/>
          <a:p>
            <a:pPr marL="0" marR="0" lvl="0" indent="0" algn="just" defTabSz="914400" rtl="0" eaLnBrk="0" fontAlgn="base" latinLnBrk="0" hangingPunct="0">
              <a:lnSpc>
                <a:spcPct val="100000"/>
              </a:lnSpc>
              <a:spcBef>
                <a:spcPts val="100"/>
              </a:spcBef>
              <a:spcAft>
                <a:spcPts val="800"/>
              </a:spcAft>
              <a:buClrTx/>
              <a:buSzTx/>
              <a:buFontTx/>
              <a:buNone/>
              <a:tabLst/>
            </a:pP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문서와 문서 내 정보는 </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l</a:t>
            </a:r>
            <a:r>
              <a:rPr kumimoji="0" lang="en-US" altLang="ko-KR" sz="800" b="0" i="0" u="none" strike="noStrike" cap="none" normalizeH="0" baseline="0" dirty="0" err="1">
                <a:ln>
                  <a:noFill/>
                </a:ln>
                <a:solidFill>
                  <a:srgbClr val="3760A4"/>
                </a:solidFill>
                <a:effectLst/>
                <a:latin typeface="Arial" panose="020B0604020202020204" pitchFamily="34" charset="0"/>
                <a:ea typeface="맑은 고딕" panose="020B0503020000020004" pitchFamily="50" charset="-127"/>
              </a:rPr>
              <a:t>’</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Air</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Liquide</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S.A.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또는 계열사의 자산입니다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문서는 비밀 </a:t>
            </a:r>
            <a:r>
              <a:rPr kumimoji="0" lang="ko-KR" altLang="en-US"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사업정보이며</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비밀 기술정보를 포함할 수 있습니다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문서는 고용 과정에서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Air Liquide Group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소속 특정 직원에게 내부용으로만 제공됩니다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권한 있는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Air Liquide Group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소속 대리인의 명시적인 서면 동의 없이 본 문서의 전부 또는 일부를 제삼자에게 복제하여 전달하거나 공개할 수 없습니다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담당자의 부주의로 인해 문서를 실수로 획득한 경우</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즉시 발신자에게 알리고 원본 메시지를 파기하십시오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t>
            </a:r>
          </a:p>
          <a:p>
            <a:pPr marL="0" marR="0" lvl="0" indent="0" algn="just" defTabSz="914400" rtl="0" eaLnBrk="0" fontAlgn="base" latinLnBrk="0" hangingPunct="0">
              <a:lnSpc>
                <a:spcPct val="100000"/>
              </a:lnSpc>
              <a:spcBef>
                <a:spcPts val="100"/>
              </a:spcBef>
              <a:spcAft>
                <a:spcPts val="800"/>
              </a:spcAft>
              <a:buClrTx/>
              <a:buSzTx/>
              <a:buFontTx/>
              <a:buNone/>
              <a:tabLst/>
            </a:pPr>
            <a:endParaRPr lang="en-US" altLang="ko-KR" sz="800" dirty="0">
              <a:solidFill>
                <a:srgbClr val="3760A4"/>
              </a:solidFill>
              <a:latin typeface="맑은 고딕" panose="020B0503020000020004" pitchFamily="50" charset="-127"/>
              <a:ea typeface="맑은 고딕" panose="020B0503020000020004" pitchFamily="50" charset="-127"/>
            </a:endParaRPr>
          </a:p>
          <a:p>
            <a:pPr marL="0" marR="0" lvl="0" indent="0" algn="just" defTabSz="914400" rtl="0" eaLnBrk="0" fontAlgn="base" latinLnBrk="0" hangingPunct="0">
              <a:lnSpc>
                <a:spcPct val="100000"/>
              </a:lnSpc>
              <a:spcBef>
                <a:spcPts val="100"/>
              </a:spcBef>
              <a:spcAft>
                <a:spcPts val="800"/>
              </a:spcAft>
              <a:buClrTx/>
              <a:buSzTx/>
              <a:buFontTx/>
              <a:buNone/>
              <a:tabLst/>
            </a:pPr>
            <a:r>
              <a:rPr kumimoji="0" lang="ko-KR" altLang="en-US" sz="800" b="1" i="0" u="none" strike="noStrike" cap="none" normalizeH="0" baseline="0" dirty="0">
                <a:ln>
                  <a:noFill/>
                </a:ln>
                <a:solidFill>
                  <a:srgbClr val="F6B222"/>
                </a:solidFill>
                <a:effectLst/>
                <a:latin typeface="맑은 고딕" panose="020B0503020000020004" pitchFamily="50" charset="-127"/>
                <a:ea typeface="맑은 고딕" panose="020B0503020000020004" pitchFamily="50" charset="-127"/>
              </a:rPr>
              <a:t>     배포 목록</a:t>
            </a:r>
            <a:r>
              <a:rPr kumimoji="0" lang="en-US" altLang="ko-KR" sz="800" b="1" i="0" u="none" strike="noStrike" cap="none" normalizeH="0" baseline="0" dirty="0">
                <a:ln>
                  <a:noFill/>
                </a:ln>
                <a:solidFill>
                  <a:srgbClr val="F6B222"/>
                </a:solidFill>
                <a:effectLst/>
                <a:latin typeface="맑은 고딕" panose="020B0503020000020004" pitchFamily="50" charset="-127"/>
                <a:ea typeface="맑은 고딕" panose="020B0503020000020004" pitchFamily="50" charset="-127"/>
              </a:rPr>
              <a:t>: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APAC</a:t>
            </a:r>
            <a:endParaRPr kumimoji="0" lang="ko-KR" altLang="ko-KR" sz="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223"/>
          <p:cNvSpPr txBox="1">
            <a:spLocks noGrp="1"/>
          </p:cNvSpPr>
          <p:nvPr>
            <p:ph type="title"/>
          </p:nvPr>
        </p:nvSpPr>
        <p:spPr>
          <a:xfrm>
            <a:off x="1007238" y="680975"/>
            <a:ext cx="8761912"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err="1">
                <a:solidFill>
                  <a:schemeClr val="dk1"/>
                </a:solidFill>
                <a:latin typeface="Arial"/>
                <a:ea typeface="Arial"/>
                <a:cs typeface="Arial"/>
                <a:sym typeface="Arial"/>
              </a:rPr>
              <a:t>쿠파</a:t>
            </a:r>
            <a:r>
              <a:rPr lang="en-US" altLang="ko-KR" sz="1800" b="1" dirty="0">
                <a:solidFill>
                  <a:schemeClr val="dk1"/>
                </a:solidFill>
                <a:latin typeface="Arial"/>
                <a:ea typeface="Arial"/>
                <a:cs typeface="Arial"/>
                <a:sym typeface="Arial"/>
              </a:rPr>
              <a:t>(</a:t>
            </a:r>
            <a:r>
              <a:rPr lang="en-GB" sz="1800" b="1" dirty="0" err="1">
                <a:solidFill>
                  <a:schemeClr val="dk1"/>
                </a:solidFill>
                <a:latin typeface="Arial"/>
                <a:ea typeface="Arial"/>
                <a:cs typeface="Arial"/>
                <a:sym typeface="Arial"/>
              </a:rPr>
              <a:t>Coupa</a:t>
            </a:r>
            <a:r>
              <a:rPr lang="en-GB"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공급자 포탈</a:t>
            </a:r>
            <a:r>
              <a:rPr lang="en-GB" sz="1800" b="1" dirty="0">
                <a:solidFill>
                  <a:schemeClr val="dk1"/>
                </a:solidFill>
                <a:latin typeface="Arial"/>
                <a:ea typeface="Arial"/>
                <a:cs typeface="Arial"/>
                <a:sym typeface="Arial"/>
              </a:rPr>
              <a:t>(CSP)</a:t>
            </a:r>
            <a:r>
              <a:rPr lang="ko-KR" altLang="en-US" sz="1800" b="1" dirty="0">
                <a:solidFill>
                  <a:schemeClr val="dk1"/>
                </a:solidFill>
                <a:latin typeface="Arial"/>
                <a:ea typeface="Arial"/>
                <a:cs typeface="Arial"/>
                <a:sym typeface="Arial"/>
              </a:rPr>
              <a:t>에 가입하려면</a:t>
            </a:r>
            <a:r>
              <a:rPr lang="en-GB" sz="1800" b="1" dirty="0">
                <a:solidFill>
                  <a:schemeClr val="dk1"/>
                </a:solidFill>
                <a:latin typeface="Arial"/>
                <a:ea typeface="Arial"/>
                <a:cs typeface="Arial"/>
                <a:sym typeface="Arial"/>
              </a:rPr>
              <a:t>?(1/2)</a:t>
            </a:r>
            <a:endParaRPr dirty="0"/>
          </a:p>
        </p:txBody>
      </p:sp>
      <p:sp>
        <p:nvSpPr>
          <p:cNvPr id="1149" name="Google Shape;1149;p223"/>
          <p:cNvSpPr txBox="1">
            <a:spLocks noGrp="1"/>
          </p:cNvSpPr>
          <p:nvPr>
            <p:ph type="body" idx="1"/>
          </p:nvPr>
        </p:nvSpPr>
        <p:spPr>
          <a:xfrm>
            <a:off x="1007237" y="1424750"/>
            <a:ext cx="10192575" cy="583608"/>
          </a:xfrm>
          <a:prstGeom prst="rect">
            <a:avLst/>
          </a:prstGeom>
          <a:noFill/>
          <a:ln>
            <a:noFill/>
          </a:ln>
        </p:spPr>
        <p:txBody>
          <a:bodyPr spcFirstLastPara="1" wrap="square" lIns="0" tIns="0" rIns="0" bIns="0" anchor="t" anchorCtr="0">
            <a:noAutofit/>
          </a:bodyPr>
          <a:lstStyle/>
          <a:p>
            <a:pPr marL="0" lvl="0" indent="0">
              <a:lnSpc>
                <a:spcPct val="150000"/>
              </a:lnSpc>
            </a:pPr>
            <a:r>
              <a:rPr lang="ko-KR" altLang="en-US" sz="1200" b="0" dirty="0">
                <a:solidFill>
                  <a:schemeClr val="dk1"/>
                </a:solidFill>
              </a:rPr>
              <a:t>아래는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 </a:t>
            </a:r>
            <a:r>
              <a:rPr lang="ko-KR" altLang="en-US" sz="1200" b="0" dirty="0">
                <a:solidFill>
                  <a:schemeClr val="dk1"/>
                </a:solidFill>
              </a:rPr>
              <a:t>공급자 포탈에서 전송되는 초대장 샘플입니다</a:t>
            </a:r>
            <a:r>
              <a:rPr lang="en-US" altLang="ko-KR" sz="1200" b="0" dirty="0">
                <a:solidFill>
                  <a:schemeClr val="dk1"/>
                </a:solidFill>
              </a:rPr>
              <a:t>. </a:t>
            </a:r>
            <a:r>
              <a:rPr lang="ko-KR" altLang="en-US" sz="1200" b="0" dirty="0" err="1">
                <a:solidFill>
                  <a:schemeClr val="dk1"/>
                </a:solidFill>
              </a:rPr>
              <a:t>초정장을</a:t>
            </a:r>
            <a:r>
              <a:rPr lang="ko-KR" altLang="en-US" sz="1200" b="0" dirty="0">
                <a:solidFill>
                  <a:schemeClr val="dk1"/>
                </a:solidFill>
              </a:rPr>
              <a:t> 수신하면 팀에게 알려 주의 깊게 읽고 적절한 조치를 취하도록 하십시오</a:t>
            </a:r>
            <a:r>
              <a:rPr lang="en-US" altLang="ko-KR" sz="1200" b="0" dirty="0">
                <a:solidFill>
                  <a:schemeClr val="dk1"/>
                </a:solidFill>
              </a:rPr>
              <a:t>. CSP </a:t>
            </a:r>
            <a:r>
              <a:rPr lang="ko-KR" altLang="en-US" sz="1200" b="0" dirty="0">
                <a:solidFill>
                  <a:schemeClr val="dk1"/>
                </a:solidFill>
              </a:rPr>
              <a:t>계정 등록을 하려면</a:t>
            </a:r>
            <a:r>
              <a:rPr lang="en-US" altLang="ko-KR" sz="1200" b="0" dirty="0">
                <a:solidFill>
                  <a:schemeClr val="dk1"/>
                </a:solidFill>
              </a:rPr>
              <a:t>, </a:t>
            </a:r>
            <a:r>
              <a:rPr lang="ko-KR" altLang="en-US" sz="1200" b="0" dirty="0" err="1">
                <a:solidFill>
                  <a:schemeClr val="dk1"/>
                </a:solidFill>
              </a:rPr>
              <a:t>이메일</a:t>
            </a:r>
            <a:r>
              <a:rPr lang="ko-KR" altLang="en-US" sz="1200" b="0" dirty="0">
                <a:solidFill>
                  <a:schemeClr val="dk1"/>
                </a:solidFill>
              </a:rPr>
              <a:t> 초대장 하단의 </a:t>
            </a:r>
            <a:r>
              <a:rPr lang="ko-KR" altLang="en-US" sz="1200" b="0" dirty="0" err="1">
                <a:solidFill>
                  <a:schemeClr val="dk1"/>
                </a:solidFill>
              </a:rPr>
              <a:t>다이렉트</a:t>
            </a:r>
            <a:r>
              <a:rPr lang="ko-KR" altLang="en-US" sz="1200" b="0" dirty="0">
                <a:solidFill>
                  <a:schemeClr val="dk1"/>
                </a:solidFill>
              </a:rPr>
              <a:t> 링크를 클릭해야 합니다</a:t>
            </a:r>
            <a:r>
              <a:rPr lang="en-US" altLang="ko-KR" sz="1200" b="0" dirty="0">
                <a:solidFill>
                  <a:schemeClr val="dk1"/>
                </a:solidFill>
              </a:rPr>
              <a:t>.</a:t>
            </a:r>
            <a:endParaRPr dirty="0"/>
          </a:p>
        </p:txBody>
      </p:sp>
      <p:sp>
        <p:nvSpPr>
          <p:cNvPr id="1150" name="Google Shape;1150;p223"/>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51" name="Google Shape;1151;p223"/>
          <p:cNvPicPr preferRelativeResize="0"/>
          <p:nvPr/>
        </p:nvPicPr>
        <p:blipFill rotWithShape="1">
          <a:blip r:embed="rId3">
            <a:alphaModFix/>
          </a:blip>
          <a:srcRect/>
          <a:stretch/>
        </p:blipFill>
        <p:spPr>
          <a:xfrm>
            <a:off x="3573138" y="2134704"/>
            <a:ext cx="5060771" cy="3274058"/>
          </a:xfrm>
          <a:prstGeom prst="rect">
            <a:avLst/>
          </a:prstGeom>
          <a:noFill/>
          <a:ln w="9525" cap="flat" cmpd="sng">
            <a:solidFill>
              <a:srgbClr val="F2F2F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224"/>
          <p:cNvSpPr txBox="1">
            <a:spLocks noGrp="1"/>
          </p:cNvSpPr>
          <p:nvPr>
            <p:ph type="body" idx="1"/>
          </p:nvPr>
        </p:nvSpPr>
        <p:spPr>
          <a:xfrm>
            <a:off x="1007238" y="1421014"/>
            <a:ext cx="10192575" cy="548463"/>
          </a:xfrm>
          <a:prstGeom prst="rect">
            <a:avLst/>
          </a:prstGeom>
          <a:noFill/>
          <a:ln>
            <a:noFill/>
          </a:ln>
        </p:spPr>
        <p:txBody>
          <a:bodyPr spcFirstLastPara="1" wrap="square" lIns="0" tIns="0" rIns="0" bIns="0" anchor="t" anchorCtr="0">
            <a:noAutofit/>
          </a:bodyPr>
          <a:lstStyle/>
          <a:p>
            <a:pPr marL="0" lvl="0" indent="0">
              <a:lnSpc>
                <a:spcPct val="150000"/>
              </a:lnSpc>
            </a:pPr>
            <a:r>
              <a:rPr lang="ko-KR" altLang="en-US" sz="1200" b="0" dirty="0" err="1">
                <a:solidFill>
                  <a:schemeClr val="dk1"/>
                </a:solidFill>
              </a:rPr>
              <a:t>이메일</a:t>
            </a:r>
            <a:r>
              <a:rPr lang="ko-KR" altLang="en-US" sz="1200" b="0" dirty="0">
                <a:solidFill>
                  <a:schemeClr val="dk1"/>
                </a:solidFill>
              </a:rPr>
              <a:t> 초대장의 </a:t>
            </a:r>
            <a:r>
              <a:rPr lang="ko-KR" altLang="en-US" sz="1200" b="0" dirty="0" err="1">
                <a:solidFill>
                  <a:schemeClr val="dk1"/>
                </a:solidFill>
              </a:rPr>
              <a:t>다이렉트</a:t>
            </a:r>
            <a:r>
              <a:rPr lang="ko-KR" altLang="en-US" sz="1200" b="0" dirty="0">
                <a:solidFill>
                  <a:schemeClr val="dk1"/>
                </a:solidFill>
              </a:rPr>
              <a:t> 링크를 클릭하면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 </a:t>
            </a:r>
            <a:r>
              <a:rPr lang="ko-KR" altLang="en-US" sz="1200" b="0" dirty="0">
                <a:solidFill>
                  <a:schemeClr val="dk1"/>
                </a:solidFill>
              </a:rPr>
              <a:t>공급자 포탈의 계정 등록 페이지로 자동 전환됩니다</a:t>
            </a:r>
            <a:r>
              <a:rPr lang="en-US" altLang="ko-KR" sz="1200" b="0" dirty="0">
                <a:solidFill>
                  <a:schemeClr val="dk1"/>
                </a:solidFill>
              </a:rPr>
              <a:t>. </a:t>
            </a:r>
            <a:r>
              <a:rPr lang="ko-KR" altLang="en-US" sz="1200" b="0" dirty="0">
                <a:solidFill>
                  <a:schemeClr val="dk1"/>
                </a:solidFill>
              </a:rPr>
              <a:t>연결된 </a:t>
            </a:r>
            <a:r>
              <a:rPr lang="en-US" altLang="ko-KR" sz="1200" b="0" dirty="0">
                <a:solidFill>
                  <a:schemeClr val="dk1"/>
                </a:solidFill>
              </a:rPr>
              <a:t>CSP </a:t>
            </a:r>
            <a:r>
              <a:rPr lang="ko-KR" altLang="en-US" sz="1200" b="0" dirty="0">
                <a:solidFill>
                  <a:schemeClr val="dk1"/>
                </a:solidFill>
              </a:rPr>
              <a:t>계정을 등록하려면 나머지 필수 정보를 입력하십시오</a:t>
            </a:r>
            <a:r>
              <a:rPr lang="en-US" altLang="ko-KR" sz="1200" b="0" dirty="0">
                <a:solidFill>
                  <a:schemeClr val="dk1"/>
                </a:solidFill>
              </a:rPr>
              <a:t>.</a:t>
            </a:r>
            <a:endParaRPr dirty="0"/>
          </a:p>
        </p:txBody>
      </p:sp>
      <p:sp>
        <p:nvSpPr>
          <p:cNvPr id="1157" name="Google Shape;1157;p224"/>
          <p:cNvSpPr txBox="1">
            <a:spLocks noGrp="1"/>
          </p:cNvSpPr>
          <p:nvPr>
            <p:ph type="title"/>
          </p:nvPr>
        </p:nvSpPr>
        <p:spPr>
          <a:xfrm>
            <a:off x="1007238" y="680975"/>
            <a:ext cx="8761912" cy="519113"/>
          </a:xfrm>
          <a:prstGeom prst="rect">
            <a:avLst/>
          </a:prstGeom>
          <a:noFill/>
          <a:ln>
            <a:noFill/>
          </a:ln>
        </p:spPr>
        <p:txBody>
          <a:bodyPr spcFirstLastPara="1" wrap="square" lIns="0" tIns="0" rIns="0" bIns="0" anchor="ctr" anchorCtr="0">
            <a:noAutofit/>
          </a:bodyPr>
          <a:lstStyle/>
          <a:p>
            <a:pPr lvl="0"/>
            <a:r>
              <a:rPr lang="ko-KR" altLang="en-US" sz="1800" b="1" dirty="0" err="1">
                <a:solidFill>
                  <a:schemeClr val="dk1"/>
                </a:solidFill>
                <a:latin typeface="Arial"/>
                <a:ea typeface="Arial"/>
                <a:cs typeface="Arial"/>
                <a:sym typeface="Arial"/>
              </a:rPr>
              <a:t>쿠파</a:t>
            </a:r>
            <a:r>
              <a:rPr lang="en-US" altLang="ko-KR" sz="1800" b="1" dirty="0">
                <a:solidFill>
                  <a:schemeClr val="dk1"/>
                </a:solidFill>
                <a:latin typeface="Arial"/>
                <a:ea typeface="Arial"/>
                <a:cs typeface="Arial"/>
                <a:sym typeface="Arial"/>
              </a:rPr>
              <a:t>(</a:t>
            </a:r>
            <a:r>
              <a:rPr lang="en-GB" altLang="ko-KR" sz="1800" b="1" dirty="0" err="1">
                <a:solidFill>
                  <a:schemeClr val="dk1"/>
                </a:solidFill>
                <a:latin typeface="Arial"/>
                <a:ea typeface="Arial"/>
                <a:cs typeface="Arial"/>
                <a:sym typeface="Arial"/>
              </a:rPr>
              <a:t>Coupa</a:t>
            </a:r>
            <a:r>
              <a:rPr lang="en-GB" altLang="ko-KR"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공급자 포탈</a:t>
            </a:r>
            <a:r>
              <a:rPr lang="en-GB" altLang="ko-KR" sz="1800" b="1" dirty="0">
                <a:solidFill>
                  <a:schemeClr val="dk1"/>
                </a:solidFill>
                <a:latin typeface="Arial"/>
                <a:ea typeface="Arial"/>
                <a:cs typeface="Arial"/>
                <a:sym typeface="Arial"/>
              </a:rPr>
              <a:t>(CSP)</a:t>
            </a:r>
            <a:r>
              <a:rPr lang="ko-KR" altLang="en-US" sz="1800" b="1" dirty="0">
                <a:solidFill>
                  <a:schemeClr val="dk1"/>
                </a:solidFill>
                <a:latin typeface="Arial"/>
                <a:ea typeface="Arial"/>
                <a:cs typeface="Arial"/>
                <a:sym typeface="Arial"/>
              </a:rPr>
              <a:t>에 가입하려면</a:t>
            </a:r>
            <a:r>
              <a:rPr lang="en-GB" altLang="ko-KR" sz="1800" b="1" dirty="0">
                <a:solidFill>
                  <a:schemeClr val="dk1"/>
                </a:solidFill>
                <a:latin typeface="Arial"/>
                <a:ea typeface="Arial"/>
                <a:cs typeface="Arial"/>
                <a:sym typeface="Arial"/>
              </a:rPr>
              <a:t>?(2/2)</a:t>
            </a:r>
            <a:endParaRPr sz="1800" b="1" dirty="0">
              <a:solidFill>
                <a:schemeClr val="dk1"/>
              </a:solidFill>
              <a:latin typeface="Arial"/>
              <a:ea typeface="Arial"/>
              <a:cs typeface="Arial"/>
              <a:sym typeface="Arial"/>
            </a:endParaRPr>
          </a:p>
        </p:txBody>
      </p:sp>
      <p:sp>
        <p:nvSpPr>
          <p:cNvPr id="1158" name="Google Shape;1158;p224"/>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59" name="Google Shape;1159;p224"/>
          <p:cNvPicPr preferRelativeResize="0"/>
          <p:nvPr/>
        </p:nvPicPr>
        <p:blipFill rotWithShape="1">
          <a:blip r:embed="rId3">
            <a:alphaModFix/>
          </a:blip>
          <a:srcRect/>
          <a:stretch/>
        </p:blipFill>
        <p:spPr>
          <a:xfrm>
            <a:off x="4029749" y="1969477"/>
            <a:ext cx="4147552" cy="3917755"/>
          </a:xfrm>
          <a:prstGeom prst="rect">
            <a:avLst/>
          </a:prstGeom>
          <a:noFill/>
          <a:ln w="9525" cap="flat" cmpd="sng">
            <a:solidFill>
              <a:srgbClr val="F2F2F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225"/>
          <p:cNvSpPr txBox="1">
            <a:spLocks noGrp="1"/>
          </p:cNvSpPr>
          <p:nvPr>
            <p:ph type="title"/>
          </p:nvPr>
        </p:nvSpPr>
        <p:spPr>
          <a:xfrm>
            <a:off x="1011776" y="68067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계정 관리</a:t>
            </a:r>
            <a:endParaRPr dirty="0"/>
          </a:p>
        </p:txBody>
      </p:sp>
      <p:sp>
        <p:nvSpPr>
          <p:cNvPr id="1165" name="Google Shape;1165;p225"/>
          <p:cNvSpPr txBox="1">
            <a:spLocks noGrp="1"/>
          </p:cNvSpPr>
          <p:nvPr>
            <p:ph type="body" idx="1"/>
          </p:nvPr>
        </p:nvSpPr>
        <p:spPr>
          <a:xfrm>
            <a:off x="1007225" y="1224124"/>
            <a:ext cx="10192500" cy="1415700"/>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rgbClr val="00338D"/>
              </a:buClr>
              <a:buSzPts val="1000"/>
              <a:buFont typeface="Noto Sans Symbols"/>
              <a:buChar char="▪"/>
            </a:pPr>
            <a:r>
              <a:rPr lang="ko-KR" altLang="en-US" sz="1200" b="0" dirty="0" err="1">
                <a:solidFill>
                  <a:schemeClr val="dk1"/>
                </a:solidFill>
              </a:rPr>
              <a:t>이메일의</a:t>
            </a:r>
            <a:r>
              <a:rPr lang="ko-KR" altLang="en-US" sz="1200" b="0" dirty="0">
                <a:solidFill>
                  <a:schemeClr val="dk1"/>
                </a:solidFill>
              </a:rPr>
              <a:t> 링크를 클릭하여 </a:t>
            </a:r>
            <a:r>
              <a:rPr lang="en-US" altLang="ko-KR" sz="1200" b="0" dirty="0">
                <a:solidFill>
                  <a:schemeClr val="dk1"/>
                </a:solidFill>
              </a:rPr>
              <a:t>CSP</a:t>
            </a:r>
            <a:r>
              <a:rPr lang="ko-KR" altLang="en-US" sz="1200" b="0" dirty="0">
                <a:solidFill>
                  <a:schemeClr val="dk1"/>
                </a:solidFill>
              </a:rPr>
              <a:t>에 가입하면 이제 계정 정보를 관리할 수 ​​있습니다</a:t>
            </a:r>
            <a:r>
              <a:rPr lang="en-US" altLang="ko-KR" sz="1200" b="0" dirty="0">
                <a:solidFill>
                  <a:schemeClr val="dk1"/>
                </a:solidFill>
              </a:rPr>
              <a:t>.</a:t>
            </a:r>
          </a:p>
          <a:p>
            <a:pPr marL="228600" lvl="0">
              <a:lnSpc>
                <a:spcPct val="150000"/>
              </a:lnSpc>
              <a:buClr>
                <a:srgbClr val="00338D"/>
              </a:buClr>
              <a:buFont typeface="Noto Sans Symbols"/>
              <a:buChar char="▪"/>
            </a:pPr>
            <a:r>
              <a:rPr lang="ko-KR" altLang="en-US" sz="1200" dirty="0">
                <a:solidFill>
                  <a:schemeClr val="dk1"/>
                </a:solidFill>
              </a:rPr>
              <a:t>사용자</a:t>
            </a:r>
            <a:r>
              <a:rPr lang="ko-KR" altLang="en-US" sz="1200" b="0" dirty="0">
                <a:solidFill>
                  <a:schemeClr val="dk1"/>
                </a:solidFill>
              </a:rPr>
              <a:t> 및 </a:t>
            </a:r>
            <a:r>
              <a:rPr lang="ko-KR" altLang="en-US" sz="1200" dirty="0">
                <a:solidFill>
                  <a:schemeClr val="dk1"/>
                </a:solidFill>
              </a:rPr>
              <a:t>계정 설정</a:t>
            </a:r>
            <a:r>
              <a:rPr lang="ko-KR" altLang="en-US" sz="1200" b="0" dirty="0">
                <a:solidFill>
                  <a:schemeClr val="dk1"/>
                </a:solidFill>
              </a:rPr>
              <a:t>을 클릭하십시오</a:t>
            </a:r>
            <a:r>
              <a:rPr lang="en-US" altLang="ko-KR" sz="1200" b="0" dirty="0">
                <a:solidFill>
                  <a:schemeClr val="dk1"/>
                </a:solidFill>
              </a:rPr>
              <a:t>.</a:t>
            </a:r>
          </a:p>
          <a:p>
            <a:pPr marL="228600" lvl="0">
              <a:lnSpc>
                <a:spcPct val="150000"/>
              </a:lnSpc>
              <a:buClr>
                <a:srgbClr val="00338D"/>
              </a:buClr>
              <a:buFont typeface="Noto Sans Symbols"/>
              <a:buChar char="▪"/>
            </a:pPr>
            <a:r>
              <a:rPr lang="ko-KR" altLang="en-US" sz="1200" dirty="0">
                <a:solidFill>
                  <a:schemeClr val="dk1"/>
                </a:solidFill>
              </a:rPr>
              <a:t>이름</a:t>
            </a:r>
            <a:r>
              <a:rPr lang="en-US" altLang="ko-KR" sz="1200" b="0" dirty="0">
                <a:solidFill>
                  <a:schemeClr val="dk1"/>
                </a:solidFill>
              </a:rPr>
              <a:t>, </a:t>
            </a:r>
            <a:r>
              <a:rPr lang="ko-KR" altLang="en-US" sz="1200" dirty="0">
                <a:solidFill>
                  <a:schemeClr val="dk1"/>
                </a:solidFill>
              </a:rPr>
              <a:t>성</a:t>
            </a:r>
            <a:r>
              <a:rPr lang="en-US" altLang="ko-KR" sz="1200" b="0" dirty="0">
                <a:solidFill>
                  <a:schemeClr val="dk1"/>
                </a:solidFill>
              </a:rPr>
              <a:t>, </a:t>
            </a:r>
            <a:r>
              <a:rPr lang="ko-KR" altLang="en-US" sz="1200" dirty="0" err="1">
                <a:solidFill>
                  <a:schemeClr val="dk1"/>
                </a:solidFill>
              </a:rPr>
              <a:t>이메일</a:t>
            </a:r>
            <a:r>
              <a:rPr lang="ko-KR" altLang="en-US" sz="1200" b="0" dirty="0">
                <a:solidFill>
                  <a:schemeClr val="dk1"/>
                </a:solidFill>
              </a:rPr>
              <a:t>* 및 </a:t>
            </a:r>
            <a:r>
              <a:rPr lang="ko-KR" altLang="en-US" sz="1200" dirty="0">
                <a:solidFill>
                  <a:schemeClr val="dk1"/>
                </a:solidFill>
              </a:rPr>
              <a:t>비밀번호</a:t>
            </a:r>
            <a:r>
              <a:rPr lang="ko-KR" altLang="en-US" sz="1200" b="0" dirty="0">
                <a:solidFill>
                  <a:schemeClr val="dk1"/>
                </a:solidFill>
              </a:rPr>
              <a:t>를 수정합니다</a:t>
            </a:r>
            <a:r>
              <a:rPr lang="en-US" altLang="ko-KR" sz="1200" b="0" dirty="0">
                <a:solidFill>
                  <a:schemeClr val="dk1"/>
                </a:solidFill>
              </a:rPr>
              <a:t>.</a:t>
            </a:r>
            <a:endParaRPr b="0" dirty="0">
              <a:solidFill>
                <a:schemeClr val="dk1"/>
              </a:solidFill>
              <a:highlight>
                <a:srgbClr val="FF9900"/>
              </a:highlight>
            </a:endParaRPr>
          </a:p>
          <a:p>
            <a:pPr marL="0" lvl="0" indent="0">
              <a:lnSpc>
                <a:spcPct val="150000"/>
              </a:lnSpc>
              <a:buClr>
                <a:srgbClr val="00338D"/>
              </a:buClr>
            </a:pPr>
            <a:r>
              <a:rPr lang="en-GB" b="0" dirty="0">
                <a:solidFill>
                  <a:schemeClr val="dk1"/>
                </a:solidFill>
                <a:highlight>
                  <a:srgbClr val="FF9900"/>
                </a:highlight>
              </a:rPr>
              <a:t>(*</a:t>
            </a:r>
            <a:r>
              <a:rPr lang="ko-KR" altLang="en-US" b="0" dirty="0" err="1">
                <a:solidFill>
                  <a:schemeClr val="dk1"/>
                </a:solidFill>
                <a:highlight>
                  <a:srgbClr val="FF9900"/>
                </a:highlight>
              </a:rPr>
              <a:t>이메일은</a:t>
            </a:r>
            <a:r>
              <a:rPr lang="ko-KR" altLang="en-US" b="0" dirty="0">
                <a:solidFill>
                  <a:schemeClr val="dk1"/>
                </a:solidFill>
                <a:highlight>
                  <a:srgbClr val="FF9900"/>
                </a:highlight>
              </a:rPr>
              <a:t> 변경할 수 없습니다</a:t>
            </a:r>
            <a:r>
              <a:rPr lang="en-US" altLang="ko-KR" b="0" dirty="0">
                <a:solidFill>
                  <a:schemeClr val="dk1"/>
                </a:solidFill>
                <a:highlight>
                  <a:srgbClr val="FF9900"/>
                </a:highlight>
              </a:rPr>
              <a:t>. </a:t>
            </a:r>
            <a:r>
              <a:rPr lang="ko-KR" altLang="en-US" b="0" dirty="0">
                <a:solidFill>
                  <a:schemeClr val="dk1"/>
                </a:solidFill>
                <a:highlight>
                  <a:srgbClr val="FF9900"/>
                </a:highlight>
              </a:rPr>
              <a:t>변경하려면 새로운 </a:t>
            </a:r>
            <a:r>
              <a:rPr lang="en-US" altLang="ko-KR" b="0" dirty="0">
                <a:solidFill>
                  <a:schemeClr val="dk1"/>
                </a:solidFill>
                <a:highlight>
                  <a:srgbClr val="FF9900"/>
                </a:highlight>
              </a:rPr>
              <a:t>CSP </a:t>
            </a:r>
            <a:r>
              <a:rPr lang="ko-KR" altLang="en-US" b="0" dirty="0">
                <a:solidFill>
                  <a:schemeClr val="dk1"/>
                </a:solidFill>
                <a:highlight>
                  <a:srgbClr val="FF9900"/>
                </a:highlight>
              </a:rPr>
              <a:t>계정을 생성하여 회사에 연결해야 합니다</a:t>
            </a:r>
            <a:r>
              <a:rPr lang="en-US" altLang="ko-KR" b="0" dirty="0">
                <a:solidFill>
                  <a:schemeClr val="dk1"/>
                </a:solidFill>
                <a:highlight>
                  <a:srgbClr val="FF9900"/>
                </a:highlight>
              </a:rPr>
              <a:t>.)</a:t>
            </a:r>
            <a:endParaRPr b="0" dirty="0">
              <a:solidFill>
                <a:schemeClr val="dk1"/>
              </a:solidFill>
              <a:highlight>
                <a:srgbClr val="FF9900"/>
              </a:highlight>
            </a:endParaRPr>
          </a:p>
        </p:txBody>
      </p:sp>
      <p:sp>
        <p:nvSpPr>
          <p:cNvPr id="1166" name="Google Shape;1166;p225"/>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67" name="Google Shape;1167;p225"/>
          <p:cNvPicPr preferRelativeResize="0"/>
          <p:nvPr/>
        </p:nvPicPr>
        <p:blipFill rotWithShape="1">
          <a:blip r:embed="rId3">
            <a:alphaModFix/>
          </a:blip>
          <a:srcRect/>
          <a:stretch/>
        </p:blipFill>
        <p:spPr>
          <a:xfrm>
            <a:off x="2804529" y="2639683"/>
            <a:ext cx="6597989" cy="2914800"/>
          </a:xfrm>
          <a:prstGeom prst="rect">
            <a:avLst/>
          </a:prstGeom>
          <a:noFill/>
          <a:ln w="9525" cap="flat" cmpd="sng">
            <a:solidFill>
              <a:srgbClr val="F2F2F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26"/>
          <p:cNvSpPr txBox="1">
            <a:spLocks noGrp="1"/>
          </p:cNvSpPr>
          <p:nvPr>
            <p:ph type="title"/>
          </p:nvPr>
        </p:nvSpPr>
        <p:spPr>
          <a:xfrm>
            <a:off x="1011776" y="68067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알림 보기 및 관리하기</a:t>
            </a:r>
            <a:endParaRPr dirty="0"/>
          </a:p>
        </p:txBody>
      </p:sp>
      <p:sp>
        <p:nvSpPr>
          <p:cNvPr id="1173" name="Google Shape;1173;p226"/>
          <p:cNvSpPr txBox="1">
            <a:spLocks noGrp="1"/>
          </p:cNvSpPr>
          <p:nvPr>
            <p:ph type="body" idx="1"/>
          </p:nvPr>
        </p:nvSpPr>
        <p:spPr>
          <a:xfrm>
            <a:off x="1007237" y="1431402"/>
            <a:ext cx="10192575" cy="2593535"/>
          </a:xfrm>
          <a:prstGeom prst="rect">
            <a:avLst/>
          </a:prstGeom>
          <a:noFill/>
          <a:ln>
            <a:noFill/>
          </a:ln>
        </p:spPr>
        <p:txBody>
          <a:bodyPr spcFirstLastPara="1" wrap="square" lIns="0" tIns="0" rIns="0" bIns="0" anchor="t" anchorCtr="0">
            <a:noAutofit/>
          </a:bodyPr>
          <a:lstStyle/>
          <a:p>
            <a:pPr marL="228600">
              <a:lnSpc>
                <a:spcPct val="150000"/>
              </a:lnSpc>
              <a:buClr>
                <a:srgbClr val="00338D"/>
              </a:buClr>
              <a:buFont typeface="Noto Sans Symbols"/>
              <a:buChar char="▪"/>
            </a:pPr>
            <a:r>
              <a:rPr lang="ko-KR" altLang="en-US" sz="1200" dirty="0">
                <a:solidFill>
                  <a:schemeClr val="dk1"/>
                </a:solidFill>
              </a:rPr>
              <a:t>알림 사용자 설정</a:t>
            </a:r>
            <a:r>
              <a:rPr lang="ko-KR" altLang="en-US" sz="1200" b="0" dirty="0">
                <a:solidFill>
                  <a:schemeClr val="dk1"/>
                </a:solidFill>
              </a:rPr>
              <a:t> 페이지에서 수신할 알림의 종류와 알림을 수신할 채널을 선택할 수 있습니다</a:t>
            </a:r>
            <a:r>
              <a:rPr lang="en-US" altLang="ko-KR" sz="1200" b="0" dirty="0">
                <a:solidFill>
                  <a:schemeClr val="dk1"/>
                </a:solidFill>
              </a:rPr>
              <a:t>: </a:t>
            </a:r>
            <a:r>
              <a:rPr lang="ko-KR" altLang="en-US" sz="1200" dirty="0">
                <a:solidFill>
                  <a:schemeClr val="dk1"/>
                </a:solidFill>
              </a:rPr>
              <a:t>온라인</a:t>
            </a:r>
            <a:r>
              <a:rPr lang="en-US" altLang="ko-KR" sz="1200" b="0" dirty="0">
                <a:solidFill>
                  <a:schemeClr val="dk1"/>
                </a:solidFill>
              </a:rPr>
              <a:t>(to-do </a:t>
            </a:r>
            <a:r>
              <a:rPr lang="ko-KR" altLang="en-US" sz="1200" b="0" dirty="0">
                <a:solidFill>
                  <a:schemeClr val="dk1"/>
                </a:solidFill>
              </a:rPr>
              <a:t>목록</a:t>
            </a:r>
            <a:r>
              <a:rPr lang="en-US" altLang="ko-KR" sz="1200" b="0" dirty="0">
                <a:solidFill>
                  <a:schemeClr val="dk1"/>
                </a:solidFill>
              </a:rPr>
              <a:t>)-</a:t>
            </a:r>
            <a:r>
              <a:rPr lang="ko-KR" altLang="en-US" sz="1200" b="0" dirty="0">
                <a:solidFill>
                  <a:schemeClr val="dk1"/>
                </a:solidFill>
              </a:rPr>
              <a:t>추천</a:t>
            </a:r>
            <a:r>
              <a:rPr lang="en-US" altLang="ko-KR" sz="1200" b="0" dirty="0">
                <a:solidFill>
                  <a:schemeClr val="dk1"/>
                </a:solidFill>
              </a:rPr>
              <a:t>, </a:t>
            </a:r>
            <a:r>
              <a:rPr lang="ko-KR" altLang="en-US" sz="1200" dirty="0" err="1">
                <a:solidFill>
                  <a:schemeClr val="dk1"/>
                </a:solidFill>
              </a:rPr>
              <a:t>이메일</a:t>
            </a:r>
            <a:r>
              <a:rPr lang="en-US" altLang="ko-KR" sz="1200" b="0" dirty="0">
                <a:solidFill>
                  <a:schemeClr val="dk1"/>
                </a:solidFill>
              </a:rPr>
              <a:t>-</a:t>
            </a:r>
            <a:r>
              <a:rPr lang="ko-KR" altLang="en-US" sz="1200" b="0" dirty="0">
                <a:solidFill>
                  <a:schemeClr val="dk1"/>
                </a:solidFill>
              </a:rPr>
              <a:t>추천 또는 </a:t>
            </a:r>
            <a:r>
              <a:rPr lang="en-US" altLang="ko-KR" sz="1200" dirty="0">
                <a:solidFill>
                  <a:schemeClr val="dk1"/>
                </a:solidFill>
              </a:rPr>
              <a:t>SMS</a:t>
            </a:r>
            <a:r>
              <a:rPr lang="en-US" altLang="ko-KR" sz="1200" b="0" dirty="0">
                <a:solidFill>
                  <a:schemeClr val="dk1"/>
                </a:solidFill>
              </a:rPr>
              <a:t>*(</a:t>
            </a:r>
            <a:r>
              <a:rPr lang="ko-KR" altLang="en-US" sz="1200" b="0" dirty="0">
                <a:solidFill>
                  <a:schemeClr val="dk1"/>
                </a:solidFill>
              </a:rPr>
              <a:t>기본 짧은 문자 메시지</a:t>
            </a:r>
            <a:r>
              <a:rPr lang="en-US" altLang="ko-KR" sz="1200" b="0" dirty="0">
                <a:solidFill>
                  <a:schemeClr val="dk1"/>
                </a:solidFill>
              </a:rPr>
              <a:t>).</a:t>
            </a:r>
            <a:endParaRPr sz="1200" b="0" dirty="0">
              <a:solidFill>
                <a:schemeClr val="dk1"/>
              </a:solidFill>
            </a:endParaRPr>
          </a:p>
          <a:p>
            <a:pPr marL="0" lvl="0" indent="0">
              <a:lnSpc>
                <a:spcPct val="150000"/>
              </a:lnSpc>
              <a:buClr>
                <a:srgbClr val="00338D"/>
              </a:buClr>
            </a:pPr>
            <a:endParaRPr lang="en-US" altLang="ko-KR" b="0" dirty="0">
              <a:solidFill>
                <a:schemeClr val="dk1"/>
              </a:solidFill>
            </a:endParaRPr>
          </a:p>
          <a:p>
            <a:pPr marL="0" lvl="0" indent="0">
              <a:lnSpc>
                <a:spcPct val="150000"/>
              </a:lnSpc>
              <a:buClr>
                <a:srgbClr val="00338D"/>
              </a:buClr>
            </a:pPr>
            <a:r>
              <a:rPr lang="en-US" altLang="ko-KR" b="0" dirty="0">
                <a:solidFill>
                  <a:schemeClr val="dk1"/>
                </a:solidFill>
              </a:rPr>
              <a:t>(*SMS</a:t>
            </a:r>
            <a:r>
              <a:rPr lang="ko-KR" altLang="en-US" b="0" dirty="0">
                <a:solidFill>
                  <a:schemeClr val="dk1"/>
                </a:solidFill>
              </a:rPr>
              <a:t>의 경우</a:t>
            </a:r>
            <a:r>
              <a:rPr lang="en-US" altLang="ko-KR" b="0" dirty="0">
                <a:solidFill>
                  <a:schemeClr val="dk1"/>
                </a:solidFill>
              </a:rPr>
              <a:t>, SMS</a:t>
            </a:r>
            <a:r>
              <a:rPr lang="ko-KR" altLang="en-US" b="0" dirty="0">
                <a:solidFill>
                  <a:schemeClr val="dk1"/>
                </a:solidFill>
              </a:rPr>
              <a:t>를 수신 가능한 장치를 보유하고</a:t>
            </a:r>
            <a:r>
              <a:rPr lang="en-US" altLang="ko-KR" b="0" dirty="0">
                <a:solidFill>
                  <a:schemeClr val="dk1"/>
                </a:solidFill>
              </a:rPr>
              <a:t> </a:t>
            </a:r>
            <a:r>
              <a:rPr lang="ko-KR" altLang="en-US" b="0" dirty="0">
                <a:solidFill>
                  <a:schemeClr val="dk1"/>
                </a:solidFill>
              </a:rPr>
              <a:t>전화 번호 검증을 완료한 경우에만 선택할 수 있습니다</a:t>
            </a:r>
            <a:r>
              <a:rPr lang="en-US" altLang="ko-KR" b="0" dirty="0">
                <a:solidFill>
                  <a:schemeClr val="dk1"/>
                </a:solidFill>
              </a:rPr>
              <a:t>. SMS </a:t>
            </a:r>
            <a:r>
              <a:rPr lang="ko-KR" altLang="en-US" b="0" dirty="0">
                <a:solidFill>
                  <a:schemeClr val="dk1"/>
                </a:solidFill>
              </a:rPr>
              <a:t>알림은 기본 상태에서 꺼져 있습니다</a:t>
            </a:r>
            <a:r>
              <a:rPr lang="en-US" altLang="ko-KR" b="0" dirty="0">
                <a:solidFill>
                  <a:schemeClr val="dk1"/>
                </a:solidFill>
              </a:rPr>
              <a:t>. </a:t>
            </a:r>
            <a:r>
              <a:rPr lang="ko-KR" altLang="en-US" b="0" dirty="0">
                <a:solidFill>
                  <a:schemeClr val="dk1"/>
                </a:solidFill>
              </a:rPr>
              <a:t>휴대폰 검증을 비활성화하면 </a:t>
            </a:r>
            <a:r>
              <a:rPr lang="en-US" altLang="ko-KR" b="0" dirty="0">
                <a:solidFill>
                  <a:schemeClr val="dk1"/>
                </a:solidFill>
              </a:rPr>
              <a:t>SMS </a:t>
            </a:r>
            <a:r>
              <a:rPr lang="ko-KR" altLang="en-US" b="0" dirty="0">
                <a:solidFill>
                  <a:schemeClr val="dk1"/>
                </a:solidFill>
              </a:rPr>
              <a:t>알림에 대한 선택 사항이 삭제됩니다</a:t>
            </a:r>
            <a:r>
              <a:rPr lang="en-US" altLang="ko-KR" b="0" dirty="0">
                <a:solidFill>
                  <a:schemeClr val="dk1"/>
                </a:solidFill>
              </a:rPr>
              <a:t>. SMS </a:t>
            </a:r>
            <a:r>
              <a:rPr lang="ko-KR" altLang="en-US" b="0" dirty="0">
                <a:solidFill>
                  <a:schemeClr val="dk1"/>
                </a:solidFill>
              </a:rPr>
              <a:t>알림 수신을 위해</a:t>
            </a:r>
            <a:r>
              <a:rPr lang="en-US" altLang="ko-KR" b="0" dirty="0">
                <a:solidFill>
                  <a:schemeClr val="dk1"/>
                </a:solidFill>
              </a:rPr>
              <a:t>, </a:t>
            </a:r>
            <a:r>
              <a:rPr lang="ko-KR" altLang="en-US" dirty="0">
                <a:solidFill>
                  <a:schemeClr val="dk1"/>
                </a:solidFill>
              </a:rPr>
              <a:t>보안 및 </a:t>
            </a:r>
            <a:r>
              <a:rPr lang="en-US" altLang="ko-KR" dirty="0">
                <a:solidFill>
                  <a:schemeClr val="dk1"/>
                </a:solidFill>
              </a:rPr>
              <a:t>2</a:t>
            </a:r>
            <a:r>
              <a:rPr lang="ko-KR" altLang="en-US" dirty="0">
                <a:solidFill>
                  <a:schemeClr val="dk1"/>
                </a:solidFill>
              </a:rPr>
              <a:t>단계 인증</a:t>
            </a:r>
            <a:r>
              <a:rPr lang="ko-KR" altLang="en-US" b="0" dirty="0">
                <a:solidFill>
                  <a:schemeClr val="dk1"/>
                </a:solidFill>
              </a:rPr>
              <a:t> 페이지에서 </a:t>
            </a:r>
            <a:r>
              <a:rPr lang="en-US" altLang="ko-KR" b="0" dirty="0">
                <a:solidFill>
                  <a:schemeClr val="dk1"/>
                </a:solidFill>
              </a:rPr>
              <a:t>SMS </a:t>
            </a:r>
            <a:r>
              <a:rPr lang="ko-KR" altLang="en-US" b="0" dirty="0">
                <a:solidFill>
                  <a:schemeClr val="dk1"/>
                </a:solidFill>
              </a:rPr>
              <a:t>알림 수신을 위한 휴대폰 검증을 진행할 수 있습니다</a:t>
            </a:r>
            <a:r>
              <a:rPr lang="en-US" altLang="ko-KR" b="0" dirty="0">
                <a:solidFill>
                  <a:schemeClr val="dk1"/>
                </a:solidFill>
              </a:rPr>
              <a:t>.)</a:t>
            </a:r>
            <a:endParaRPr b="0" dirty="0">
              <a:solidFill>
                <a:schemeClr val="dk1"/>
              </a:solidFill>
            </a:endParaRPr>
          </a:p>
        </p:txBody>
      </p:sp>
      <p:sp>
        <p:nvSpPr>
          <p:cNvPr id="1174" name="Google Shape;1174;p226"/>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75" name="Google Shape;1175;p226"/>
          <p:cNvPicPr preferRelativeResize="0"/>
          <p:nvPr/>
        </p:nvPicPr>
        <p:blipFill rotWithShape="1">
          <a:blip r:embed="rId3">
            <a:alphaModFix/>
          </a:blip>
          <a:srcRect b="45660"/>
          <a:stretch/>
        </p:blipFill>
        <p:spPr>
          <a:xfrm>
            <a:off x="2510921" y="3013067"/>
            <a:ext cx="7185206" cy="2627000"/>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227"/>
          <p:cNvSpPr txBox="1">
            <a:spLocks noGrp="1"/>
          </p:cNvSpPr>
          <p:nvPr>
            <p:ph type="title"/>
          </p:nvPr>
        </p:nvSpPr>
        <p:spPr>
          <a:xfrm>
            <a:off x="1011776" y="68067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공급자</a:t>
            </a:r>
            <a:r>
              <a:rPr lang="en-GB"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프로필 업데이트 하기</a:t>
            </a:r>
            <a:endParaRPr dirty="0"/>
          </a:p>
        </p:txBody>
      </p:sp>
      <p:sp>
        <p:nvSpPr>
          <p:cNvPr id="1181" name="Google Shape;1181;p227"/>
          <p:cNvSpPr txBox="1">
            <a:spLocks noGrp="1"/>
          </p:cNvSpPr>
          <p:nvPr>
            <p:ph type="body" idx="1"/>
          </p:nvPr>
        </p:nvSpPr>
        <p:spPr>
          <a:xfrm>
            <a:off x="1007237" y="1431403"/>
            <a:ext cx="10192575" cy="501894"/>
          </a:xfrm>
          <a:prstGeom prst="rect">
            <a:avLst/>
          </a:prstGeom>
          <a:noFill/>
          <a:ln>
            <a:noFill/>
          </a:ln>
        </p:spPr>
        <p:txBody>
          <a:bodyPr spcFirstLastPara="1" wrap="square" lIns="0" tIns="0" rIns="0" bIns="0" anchor="t" anchorCtr="0">
            <a:noAutofit/>
          </a:bodyPr>
          <a:lstStyle/>
          <a:p>
            <a:pPr marL="228600" lvl="0">
              <a:lnSpc>
                <a:spcPct val="150000"/>
              </a:lnSpc>
              <a:buClr>
                <a:srgbClr val="00338D"/>
              </a:buClr>
              <a:buFont typeface="Noto Sans Symbols"/>
              <a:buChar char="▪"/>
            </a:pPr>
            <a:r>
              <a:rPr lang="ko-KR" altLang="en-US" sz="1200" b="0" dirty="0" err="1">
                <a:solidFill>
                  <a:schemeClr val="dk1"/>
                </a:solidFill>
              </a:rPr>
              <a:t>이메일</a:t>
            </a:r>
            <a:r>
              <a:rPr lang="ko-KR" altLang="en-US" sz="1200" b="0" dirty="0">
                <a:solidFill>
                  <a:schemeClr val="dk1"/>
                </a:solidFill>
              </a:rPr>
              <a:t> 링크를 클릭하여 </a:t>
            </a:r>
            <a:r>
              <a:rPr lang="en-US" altLang="ko-KR" sz="1200" b="0" dirty="0">
                <a:solidFill>
                  <a:schemeClr val="dk1"/>
                </a:solidFill>
              </a:rPr>
              <a:t>CSP</a:t>
            </a:r>
            <a:r>
              <a:rPr lang="ko-KR" altLang="en-US" sz="1200" b="0" dirty="0">
                <a:solidFill>
                  <a:schemeClr val="dk1"/>
                </a:solidFill>
              </a:rPr>
              <a:t>에 가입하면 이제 프로필 정보를 검증 및 수정할 수 있습니다</a:t>
            </a:r>
            <a:r>
              <a:rPr lang="en-US" altLang="ko-KR" sz="1200" b="0" dirty="0">
                <a:solidFill>
                  <a:schemeClr val="dk1"/>
                </a:solidFill>
              </a:rPr>
              <a:t>.</a:t>
            </a:r>
          </a:p>
          <a:p>
            <a:pPr marL="228600" lvl="0">
              <a:lnSpc>
                <a:spcPct val="150000"/>
              </a:lnSpc>
              <a:buClr>
                <a:srgbClr val="00338D"/>
              </a:buClr>
              <a:buFont typeface="Noto Sans Symbols"/>
              <a:buChar char="▪"/>
            </a:pPr>
            <a:r>
              <a:rPr lang="ko-KR" altLang="en-US" sz="1200" b="0" dirty="0">
                <a:solidFill>
                  <a:schemeClr val="dk1"/>
                </a:solidFill>
              </a:rPr>
              <a:t>상단 메뉴 바에서 </a:t>
            </a:r>
            <a:r>
              <a:rPr lang="ko-KR" altLang="en-US" sz="1200" dirty="0">
                <a:solidFill>
                  <a:schemeClr val="dk1"/>
                </a:solidFill>
              </a:rPr>
              <a:t>프로필</a:t>
            </a:r>
            <a:r>
              <a:rPr lang="ko-KR" altLang="en-US" sz="1200" b="0" dirty="0">
                <a:solidFill>
                  <a:schemeClr val="dk1"/>
                </a:solidFill>
              </a:rPr>
              <a:t>을 선택합니다</a:t>
            </a:r>
            <a:r>
              <a:rPr lang="en-US" altLang="ko-KR" sz="1200" b="0" dirty="0">
                <a:solidFill>
                  <a:schemeClr val="dk1"/>
                </a:solidFill>
              </a:rPr>
              <a:t>.</a:t>
            </a:r>
            <a:endParaRPr sz="1200" b="0" dirty="0">
              <a:solidFill>
                <a:schemeClr val="dk1"/>
              </a:solidFill>
            </a:endParaRPr>
          </a:p>
        </p:txBody>
      </p:sp>
      <p:sp>
        <p:nvSpPr>
          <p:cNvPr id="1182" name="Google Shape;1182;p227"/>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83" name="Google Shape;1183;p227"/>
          <p:cNvPicPr preferRelativeResize="0"/>
          <p:nvPr/>
        </p:nvPicPr>
        <p:blipFill rotWithShape="1">
          <a:blip r:embed="rId3">
            <a:alphaModFix/>
          </a:blip>
          <a:srcRect/>
          <a:stretch/>
        </p:blipFill>
        <p:spPr>
          <a:xfrm>
            <a:off x="3128418" y="1974854"/>
            <a:ext cx="5950212" cy="40480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228"/>
          <p:cNvSpPr txBox="1">
            <a:spLocks noGrp="1"/>
          </p:cNvSpPr>
          <p:nvPr>
            <p:ph type="title"/>
          </p:nvPr>
        </p:nvSpPr>
        <p:spPr>
          <a:xfrm>
            <a:off x="1007086" y="677448"/>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공개 프로필 작성하기</a:t>
            </a:r>
            <a:endParaRPr dirty="0"/>
          </a:p>
        </p:txBody>
      </p:sp>
      <p:sp>
        <p:nvSpPr>
          <p:cNvPr id="1189" name="Google Shape;1189;p228"/>
          <p:cNvSpPr txBox="1"/>
          <p:nvPr/>
        </p:nvSpPr>
        <p:spPr>
          <a:xfrm>
            <a:off x="2277646" y="1656530"/>
            <a:ext cx="4246852" cy="9775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ko-KR" altLang="en-US" sz="1200" b="1" dirty="0">
                <a:solidFill>
                  <a:schemeClr val="dk1"/>
                </a:solidFill>
              </a:rPr>
              <a:t>첫 번째 순서로</a:t>
            </a:r>
            <a:r>
              <a:rPr lang="en-US" altLang="ko-KR" sz="1200" b="1" dirty="0">
                <a:solidFill>
                  <a:schemeClr val="dk1"/>
                </a:solidFill>
              </a:rPr>
              <a:t>, </a:t>
            </a:r>
            <a:r>
              <a:rPr lang="ko-KR" altLang="en-US" sz="1200" b="1" dirty="0">
                <a:solidFill>
                  <a:schemeClr val="dk1"/>
                </a:solidFill>
              </a:rPr>
              <a:t>공개 프로필을 작성하십시오</a:t>
            </a:r>
            <a:r>
              <a:rPr lang="en-GB" sz="12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lvl="0">
              <a:spcBef>
                <a:spcPts val="600"/>
              </a:spcBef>
              <a:buSzPts val="800"/>
            </a:pPr>
            <a:r>
              <a:rPr lang="en-US" altLang="ko-KR" sz="800" dirty="0">
                <a:solidFill>
                  <a:schemeClr val="dk1"/>
                </a:solidFill>
              </a:rPr>
              <a:t>(*</a:t>
            </a:r>
            <a:r>
              <a:rPr lang="ko-KR" altLang="en-US" sz="800" dirty="0">
                <a:solidFill>
                  <a:schemeClr val="dk1"/>
                </a:solidFill>
              </a:rPr>
              <a:t>공개 프로필은 </a:t>
            </a:r>
            <a:r>
              <a:rPr lang="en-US" altLang="ko-KR" sz="800" dirty="0">
                <a:solidFill>
                  <a:schemeClr val="dk1"/>
                </a:solidFill>
              </a:rPr>
              <a:t>Air </a:t>
            </a:r>
            <a:r>
              <a:rPr lang="en-US" altLang="ko-KR" sz="800" dirty="0" err="1">
                <a:solidFill>
                  <a:schemeClr val="dk1"/>
                </a:solidFill>
              </a:rPr>
              <a:t>Liquide</a:t>
            </a:r>
            <a:r>
              <a:rPr lang="en-US" altLang="ko-KR" sz="800" dirty="0">
                <a:solidFill>
                  <a:schemeClr val="dk1"/>
                </a:solidFill>
              </a:rPr>
              <a:t> </a:t>
            </a:r>
            <a:r>
              <a:rPr lang="ko-KR" altLang="en-US" sz="800" dirty="0">
                <a:solidFill>
                  <a:schemeClr val="dk1"/>
                </a:solidFill>
              </a:rPr>
              <a:t>이외의 기타 </a:t>
            </a:r>
            <a:r>
              <a:rPr lang="ko-KR" altLang="en-US" sz="800" dirty="0" err="1">
                <a:solidFill>
                  <a:schemeClr val="dk1"/>
                </a:solidFill>
              </a:rPr>
              <a:t>쿠파</a:t>
            </a:r>
            <a:r>
              <a:rPr lang="en-US" altLang="ko-KR" sz="800" dirty="0">
                <a:solidFill>
                  <a:schemeClr val="dk1"/>
                </a:solidFill>
              </a:rPr>
              <a:t>(</a:t>
            </a:r>
            <a:r>
              <a:rPr lang="en-US" altLang="ko-KR" sz="800" dirty="0" err="1">
                <a:solidFill>
                  <a:schemeClr val="dk1"/>
                </a:solidFill>
              </a:rPr>
              <a:t>Coupa</a:t>
            </a:r>
            <a:r>
              <a:rPr lang="en-US" altLang="ko-KR" sz="800" dirty="0">
                <a:solidFill>
                  <a:schemeClr val="dk1"/>
                </a:solidFill>
              </a:rPr>
              <a:t>) </a:t>
            </a:r>
            <a:r>
              <a:rPr lang="ko-KR" altLang="en-US" sz="800" dirty="0">
                <a:solidFill>
                  <a:schemeClr val="dk1"/>
                </a:solidFill>
              </a:rPr>
              <a:t>고객들에게도 공개됩니다</a:t>
            </a:r>
            <a:r>
              <a:rPr lang="en-US" altLang="ko-KR" sz="800" dirty="0">
                <a:solidFill>
                  <a:schemeClr val="dk1"/>
                </a:solidFill>
              </a:rPr>
              <a:t>.</a:t>
            </a:r>
          </a:p>
          <a:p>
            <a:pPr lvl="0">
              <a:spcBef>
                <a:spcPts val="600"/>
              </a:spcBef>
              <a:buSzPts val="800"/>
            </a:pPr>
            <a:r>
              <a:rPr lang="ko-KR" altLang="en-US" sz="800" dirty="0">
                <a:solidFill>
                  <a:schemeClr val="dk1"/>
                </a:solidFill>
              </a:rPr>
              <a:t>특정 고객을 위한 맞춤 프로필을 작성하는 것 역시 가능하나</a:t>
            </a:r>
            <a:r>
              <a:rPr lang="en-US" altLang="ko-KR" sz="800" dirty="0">
                <a:solidFill>
                  <a:schemeClr val="dk1"/>
                </a:solidFill>
              </a:rPr>
              <a:t>, </a:t>
            </a:r>
            <a:r>
              <a:rPr lang="ko-KR" altLang="en-US" sz="800" b="1" dirty="0">
                <a:solidFill>
                  <a:schemeClr val="dk1"/>
                </a:solidFill>
              </a:rPr>
              <a:t>해당 프로필 내 정보는 </a:t>
            </a:r>
            <a:r>
              <a:rPr lang="en-US" altLang="ko-KR" sz="800" b="1" dirty="0">
                <a:solidFill>
                  <a:schemeClr val="dk1"/>
                </a:solidFill>
              </a:rPr>
              <a:t>Air </a:t>
            </a:r>
            <a:r>
              <a:rPr lang="en-US" altLang="ko-KR" sz="800" b="1" dirty="0" err="1">
                <a:solidFill>
                  <a:schemeClr val="dk1"/>
                </a:solidFill>
              </a:rPr>
              <a:t>Liquide</a:t>
            </a:r>
            <a:r>
              <a:rPr lang="en-US" altLang="ko-KR" sz="800" b="1" dirty="0">
                <a:solidFill>
                  <a:schemeClr val="dk1"/>
                </a:solidFill>
              </a:rPr>
              <a:t> </a:t>
            </a:r>
            <a:r>
              <a:rPr lang="ko-KR" altLang="en-US" sz="800" b="1" dirty="0">
                <a:solidFill>
                  <a:schemeClr val="dk1"/>
                </a:solidFill>
              </a:rPr>
              <a:t>시스템에 전송되지 않습니다</a:t>
            </a:r>
            <a:r>
              <a:rPr lang="en-US" altLang="ko-KR" sz="800" dirty="0">
                <a:solidFill>
                  <a:schemeClr val="dk1"/>
                </a:solidFill>
              </a:rPr>
              <a:t>.)</a:t>
            </a:r>
            <a:endParaRPr sz="800" b="0" i="0" u="none" strike="noStrike" cap="none" dirty="0">
              <a:solidFill>
                <a:schemeClr val="dk1"/>
              </a:solidFill>
              <a:latin typeface="Arial"/>
              <a:ea typeface="Arial"/>
              <a:cs typeface="Arial"/>
              <a:sym typeface="Arial"/>
            </a:endParaRPr>
          </a:p>
        </p:txBody>
      </p:sp>
      <p:sp>
        <p:nvSpPr>
          <p:cNvPr id="1190" name="Google Shape;1190;p228"/>
          <p:cNvSpPr txBox="1"/>
          <p:nvPr/>
        </p:nvSpPr>
        <p:spPr>
          <a:xfrm>
            <a:off x="2185416" y="2688170"/>
            <a:ext cx="4572000" cy="1423518"/>
          </a:xfrm>
          <a:prstGeom prst="rect">
            <a:avLst/>
          </a:prstGeom>
          <a:noFill/>
          <a:ln>
            <a:noFill/>
          </a:ln>
        </p:spPr>
        <p:txBody>
          <a:bodyPr spcFirstLastPara="1" wrap="square" lIns="91425" tIns="45700" rIns="91425" bIns="45700" anchor="t" anchorCtr="0">
            <a:noAutofit/>
          </a:bodyPr>
          <a:lstStyle/>
          <a:p>
            <a:pPr marL="228600" lvl="0" indent="-228600">
              <a:spcBef>
                <a:spcPts val="400"/>
              </a:spcBef>
              <a:buClr>
                <a:srgbClr val="00338D"/>
              </a:buClr>
              <a:buSzPts val="1200"/>
              <a:buFont typeface="Noto Sans Symbols"/>
              <a:buChar char="▪"/>
            </a:pPr>
            <a:r>
              <a:rPr lang="ko-KR" altLang="en-US" sz="1100" dirty="0">
                <a:solidFill>
                  <a:schemeClr val="dk1"/>
                </a:solidFill>
              </a:rPr>
              <a:t>상단 </a:t>
            </a:r>
            <a:r>
              <a:rPr lang="ko-KR" altLang="en-US" sz="1100" dirty="0" err="1">
                <a:solidFill>
                  <a:schemeClr val="dk1"/>
                </a:solidFill>
              </a:rPr>
              <a:t>메뉴바에서</a:t>
            </a:r>
            <a:r>
              <a:rPr lang="ko-KR" altLang="en-US" sz="1100" dirty="0">
                <a:solidFill>
                  <a:schemeClr val="dk1"/>
                </a:solidFill>
              </a:rPr>
              <a:t> </a:t>
            </a:r>
            <a:r>
              <a:rPr lang="ko-KR" altLang="en-US" sz="1100" b="1" dirty="0">
                <a:solidFill>
                  <a:schemeClr val="dk1"/>
                </a:solidFill>
              </a:rPr>
              <a:t>프로필</a:t>
            </a:r>
            <a:r>
              <a:rPr lang="ko-KR" altLang="en-US" sz="1100" dirty="0">
                <a:solidFill>
                  <a:schemeClr val="dk1"/>
                </a:solidFill>
              </a:rPr>
              <a:t>을 선택합니다</a:t>
            </a:r>
            <a:r>
              <a:rPr lang="en-US" altLang="ko-KR" sz="1100" dirty="0">
                <a:solidFill>
                  <a:schemeClr val="dk1"/>
                </a:solidFill>
              </a:rPr>
              <a:t>.</a:t>
            </a:r>
          </a:p>
          <a:p>
            <a:pPr marL="228600" lvl="0" indent="-228600">
              <a:spcBef>
                <a:spcPts val="400"/>
              </a:spcBef>
              <a:buClr>
                <a:srgbClr val="00338D"/>
              </a:buClr>
              <a:buSzPts val="1200"/>
              <a:buFont typeface="Noto Sans Symbols"/>
              <a:buChar char="▪"/>
            </a:pPr>
            <a:r>
              <a:rPr lang="ko-KR" altLang="en-US" sz="1100" b="1" dirty="0">
                <a:solidFill>
                  <a:schemeClr val="dk1"/>
                </a:solidFill>
              </a:rPr>
              <a:t>프로필 수정하기</a:t>
            </a:r>
            <a:r>
              <a:rPr lang="ko-KR" altLang="en-US" sz="1100" dirty="0">
                <a:solidFill>
                  <a:schemeClr val="dk1"/>
                </a:solidFill>
              </a:rPr>
              <a:t>를 클릭합니다</a:t>
            </a:r>
            <a:r>
              <a:rPr lang="en-US" altLang="ko-KR" sz="1100" dirty="0">
                <a:solidFill>
                  <a:schemeClr val="dk1"/>
                </a:solidFill>
              </a:rPr>
              <a:t>.</a:t>
            </a:r>
          </a:p>
          <a:p>
            <a:pPr marL="228600" lvl="0" indent="-228600">
              <a:spcBef>
                <a:spcPts val="400"/>
              </a:spcBef>
              <a:buClr>
                <a:srgbClr val="00338D"/>
              </a:buClr>
              <a:buSzPts val="1200"/>
              <a:buFont typeface="Noto Sans Symbols"/>
              <a:buChar char="▪"/>
            </a:pPr>
            <a:r>
              <a:rPr lang="ko-KR" altLang="en-US" sz="1100" dirty="0">
                <a:solidFill>
                  <a:schemeClr val="dk1"/>
                </a:solidFill>
              </a:rPr>
              <a:t>이미 작성되어 있는 회사 정보를 검토하고</a:t>
            </a:r>
            <a:r>
              <a:rPr lang="en-US" altLang="ko-KR" sz="1100" dirty="0">
                <a:solidFill>
                  <a:schemeClr val="dk1"/>
                </a:solidFill>
              </a:rPr>
              <a:t>, </a:t>
            </a:r>
            <a:r>
              <a:rPr lang="ko-KR" altLang="en-US" sz="1100" dirty="0">
                <a:solidFill>
                  <a:schemeClr val="dk1"/>
                </a:solidFill>
              </a:rPr>
              <a:t>필수 영역인 </a:t>
            </a:r>
            <a:r>
              <a:rPr lang="ko-KR" altLang="en-US" sz="1100" b="1" dirty="0">
                <a:solidFill>
                  <a:schemeClr val="dk1"/>
                </a:solidFill>
              </a:rPr>
              <a:t>일반 정보</a:t>
            </a:r>
            <a:r>
              <a:rPr lang="en-US" altLang="ko-KR" sz="1100" dirty="0">
                <a:solidFill>
                  <a:schemeClr val="dk1"/>
                </a:solidFill>
              </a:rPr>
              <a:t>, </a:t>
            </a:r>
            <a:r>
              <a:rPr lang="ko-KR" altLang="en-US" sz="1100" b="1" dirty="0">
                <a:solidFill>
                  <a:schemeClr val="dk1"/>
                </a:solidFill>
              </a:rPr>
              <a:t>주소</a:t>
            </a:r>
            <a:r>
              <a:rPr lang="en-US" altLang="ko-KR" sz="1100" dirty="0">
                <a:solidFill>
                  <a:schemeClr val="dk1"/>
                </a:solidFill>
              </a:rPr>
              <a:t>, </a:t>
            </a:r>
            <a:r>
              <a:rPr lang="ko-KR" altLang="en-US" sz="1100" b="1" dirty="0">
                <a:solidFill>
                  <a:schemeClr val="dk1"/>
                </a:solidFill>
              </a:rPr>
              <a:t>주요 연락처</a:t>
            </a:r>
            <a:r>
              <a:rPr lang="ko-KR" altLang="en-US" sz="1100" dirty="0">
                <a:solidFill>
                  <a:schemeClr val="dk1"/>
                </a:solidFill>
              </a:rPr>
              <a:t> 영역 중 누락된 정보를 작성하십시오</a:t>
            </a:r>
            <a:r>
              <a:rPr lang="en-US" altLang="ko-KR" sz="1100" b="1" dirty="0">
                <a:solidFill>
                  <a:schemeClr val="dk1"/>
                </a:solidFill>
              </a:rPr>
              <a:t>(</a:t>
            </a:r>
            <a:r>
              <a:rPr lang="ko-KR" altLang="en-US" sz="1100" b="1" dirty="0">
                <a:solidFill>
                  <a:schemeClr val="dk1"/>
                </a:solidFill>
              </a:rPr>
              <a:t>필수 영역은 별표로 표시되어 있습니다</a:t>
            </a:r>
            <a:r>
              <a:rPr lang="en-US" altLang="ko-KR" sz="1100" b="1" dirty="0">
                <a:solidFill>
                  <a:schemeClr val="dk1"/>
                </a:solidFill>
              </a:rPr>
              <a:t>).</a:t>
            </a:r>
          </a:p>
          <a:p>
            <a:pPr marL="228600" lvl="0" indent="-228600">
              <a:spcBef>
                <a:spcPts val="400"/>
              </a:spcBef>
              <a:buClr>
                <a:srgbClr val="00338D"/>
              </a:buClr>
              <a:buSzPts val="1200"/>
              <a:buFont typeface="Noto Sans Symbols"/>
              <a:buChar char="▪"/>
            </a:pPr>
            <a:r>
              <a:rPr lang="ko-KR" altLang="en-US" sz="1100" dirty="0">
                <a:solidFill>
                  <a:schemeClr val="dk1"/>
                </a:solidFill>
              </a:rPr>
              <a:t>모두 작성 완료하면 </a:t>
            </a:r>
            <a:r>
              <a:rPr lang="ko-KR" altLang="en-US" sz="1100" b="1" dirty="0">
                <a:solidFill>
                  <a:schemeClr val="dk1"/>
                </a:solidFill>
              </a:rPr>
              <a:t>저장</a:t>
            </a:r>
            <a:r>
              <a:rPr lang="ko-KR" altLang="en-US" sz="1100" dirty="0">
                <a:solidFill>
                  <a:schemeClr val="dk1"/>
                </a:solidFill>
              </a:rPr>
              <a:t>을 클릭하십시오</a:t>
            </a:r>
            <a:r>
              <a:rPr lang="en-US" altLang="ko-KR" sz="1100" dirty="0">
                <a:solidFill>
                  <a:schemeClr val="dk1"/>
                </a:solidFill>
              </a:rPr>
              <a:t>.</a:t>
            </a:r>
            <a:endParaRPr sz="1100" b="0" i="0" u="none" strike="noStrike" cap="none" dirty="0">
              <a:solidFill>
                <a:schemeClr val="dk1"/>
              </a:solidFill>
              <a:latin typeface="Arial"/>
              <a:ea typeface="Arial"/>
              <a:cs typeface="Arial"/>
              <a:sym typeface="Arial"/>
            </a:endParaRPr>
          </a:p>
        </p:txBody>
      </p:sp>
      <p:sp>
        <p:nvSpPr>
          <p:cNvPr id="1191" name="Google Shape;1191;p228"/>
          <p:cNvSpPr/>
          <p:nvPr/>
        </p:nvSpPr>
        <p:spPr>
          <a:xfrm>
            <a:off x="988547" y="1412874"/>
            <a:ext cx="1280160" cy="1371600"/>
          </a:xfrm>
          <a:custGeom>
            <a:avLst/>
            <a:gdLst/>
            <a:ahLst/>
            <a:cxnLst/>
            <a:rect l="l" t="t" r="r" b="b"/>
            <a:pathLst>
              <a:path w="722" h="834" extrusionOk="0">
                <a:moveTo>
                  <a:pt x="722" y="626"/>
                </a:moveTo>
                <a:lnTo>
                  <a:pt x="361" y="834"/>
                </a:lnTo>
                <a:lnTo>
                  <a:pt x="0" y="626"/>
                </a:lnTo>
                <a:lnTo>
                  <a:pt x="0" y="208"/>
                </a:lnTo>
                <a:lnTo>
                  <a:pt x="361" y="0"/>
                </a:lnTo>
                <a:lnTo>
                  <a:pt x="722" y="208"/>
                </a:lnTo>
                <a:lnTo>
                  <a:pt x="722" y="626"/>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ko-KR" altLang="en-US" sz="1200" b="1" i="0" u="none" strike="noStrike" cap="none" dirty="0">
                <a:solidFill>
                  <a:srgbClr val="FFFFFF"/>
                </a:solidFill>
                <a:latin typeface="Arial"/>
                <a:ea typeface="Arial"/>
                <a:cs typeface="Arial"/>
                <a:sym typeface="Arial"/>
              </a:rPr>
              <a:t>회사정보 수정</a:t>
            </a:r>
            <a:endParaRPr sz="1200" b="1" i="0" u="none" strike="noStrike" cap="none" dirty="0">
              <a:solidFill>
                <a:srgbClr val="FFFFFF"/>
              </a:solidFill>
              <a:latin typeface="Arial"/>
              <a:ea typeface="Arial"/>
              <a:cs typeface="Arial"/>
              <a:sym typeface="Arial"/>
            </a:endParaRPr>
          </a:p>
        </p:txBody>
      </p:sp>
      <p:sp>
        <p:nvSpPr>
          <p:cNvPr id="1192" name="Google Shape;1192;p228"/>
          <p:cNvSpPr/>
          <p:nvPr/>
        </p:nvSpPr>
        <p:spPr>
          <a:xfrm>
            <a:off x="6023525" y="3969158"/>
            <a:ext cx="874131" cy="718796"/>
          </a:xfrm>
          <a:prstGeom prst="bentArrow">
            <a:avLst>
              <a:gd name="adj1" fmla="val 23628"/>
              <a:gd name="adj2" fmla="val 25000"/>
              <a:gd name="adj3" fmla="val 25000"/>
              <a:gd name="adj4" fmla="val 33241"/>
            </a:avLst>
          </a:prstGeom>
          <a:solidFill>
            <a:srgbClr val="CBDCF1"/>
          </a:solid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3" name="Google Shape;1193;p228"/>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194" name="Google Shape;1194;p228"/>
          <p:cNvPicPr preferRelativeResize="0"/>
          <p:nvPr/>
        </p:nvPicPr>
        <p:blipFill rotWithShape="1">
          <a:blip r:embed="rId3">
            <a:alphaModFix/>
          </a:blip>
          <a:srcRect/>
          <a:stretch/>
        </p:blipFill>
        <p:spPr>
          <a:xfrm>
            <a:off x="2629111" y="4369229"/>
            <a:ext cx="2950720" cy="1652159"/>
          </a:xfrm>
          <a:prstGeom prst="rect">
            <a:avLst/>
          </a:prstGeom>
          <a:noFill/>
          <a:ln>
            <a:noFill/>
          </a:ln>
        </p:spPr>
      </p:pic>
      <p:pic>
        <p:nvPicPr>
          <p:cNvPr id="1195" name="Google Shape;1195;p228"/>
          <p:cNvPicPr preferRelativeResize="0"/>
          <p:nvPr/>
        </p:nvPicPr>
        <p:blipFill rotWithShape="1">
          <a:blip r:embed="rId4">
            <a:alphaModFix/>
          </a:blip>
          <a:srcRect/>
          <a:stretch/>
        </p:blipFill>
        <p:spPr>
          <a:xfrm>
            <a:off x="7341350" y="1196561"/>
            <a:ext cx="3212870" cy="47674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229"/>
          <p:cNvSpPr txBox="1">
            <a:spLocks noGrp="1"/>
          </p:cNvSpPr>
          <p:nvPr>
            <p:ph type="title"/>
          </p:nvPr>
        </p:nvSpPr>
        <p:spPr>
          <a:xfrm>
            <a:off x="1007086" y="678838"/>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관리자 설정 업데이트하기</a:t>
            </a:r>
            <a:endParaRPr dirty="0"/>
          </a:p>
        </p:txBody>
      </p:sp>
      <p:sp>
        <p:nvSpPr>
          <p:cNvPr id="1201" name="Google Shape;1201;p229"/>
          <p:cNvSpPr txBox="1">
            <a:spLocks noGrp="1"/>
          </p:cNvSpPr>
          <p:nvPr>
            <p:ph type="body" idx="1"/>
          </p:nvPr>
        </p:nvSpPr>
        <p:spPr>
          <a:xfrm>
            <a:off x="1010385" y="1432133"/>
            <a:ext cx="10189427" cy="546504"/>
          </a:xfrm>
          <a:prstGeom prst="rect">
            <a:avLst/>
          </a:prstGeom>
          <a:noFill/>
          <a:ln>
            <a:noFill/>
          </a:ln>
        </p:spPr>
        <p:txBody>
          <a:bodyPr spcFirstLastPara="1" wrap="square" lIns="0" tIns="0" rIns="0" bIns="0" anchor="t" anchorCtr="0">
            <a:noAutofit/>
          </a:bodyPr>
          <a:lstStyle/>
          <a:p>
            <a:pPr marL="228600" lvl="0">
              <a:spcBef>
                <a:spcPts val="400"/>
              </a:spcBef>
              <a:buClr>
                <a:srgbClr val="00338D"/>
              </a:buClr>
              <a:buFont typeface="Noto Sans Symbols"/>
              <a:buChar char="▪"/>
            </a:pPr>
            <a:r>
              <a:rPr lang="ko-KR" altLang="en-US" sz="1200" b="0" dirty="0" err="1">
                <a:solidFill>
                  <a:schemeClr val="dk1"/>
                </a:solidFill>
              </a:rPr>
              <a:t>이메일</a:t>
            </a:r>
            <a:r>
              <a:rPr lang="ko-KR" altLang="en-US" sz="1200" b="0" dirty="0">
                <a:solidFill>
                  <a:schemeClr val="dk1"/>
                </a:solidFill>
              </a:rPr>
              <a:t> 링크를 클릭하여 </a:t>
            </a:r>
            <a:r>
              <a:rPr lang="en-US" altLang="ko-KR" sz="1200" b="0" dirty="0">
                <a:solidFill>
                  <a:schemeClr val="dk1"/>
                </a:solidFill>
              </a:rPr>
              <a:t>CSP</a:t>
            </a:r>
            <a:r>
              <a:rPr lang="ko-KR" altLang="en-US" sz="1200" b="0" dirty="0">
                <a:solidFill>
                  <a:schemeClr val="dk1"/>
                </a:solidFill>
              </a:rPr>
              <a:t>에 가입하면 이제 관리자 정보를 관리하고 업데이트할 수 있습니다</a:t>
            </a:r>
            <a:r>
              <a:rPr lang="en-US" altLang="ko-KR" sz="1200" b="0" dirty="0">
                <a:solidFill>
                  <a:schemeClr val="dk1"/>
                </a:solidFill>
              </a:rPr>
              <a:t>.</a:t>
            </a:r>
          </a:p>
          <a:p>
            <a:pPr marL="228600" lvl="0">
              <a:spcBef>
                <a:spcPts val="400"/>
              </a:spcBef>
              <a:buClr>
                <a:srgbClr val="00338D"/>
              </a:buClr>
              <a:buFont typeface="Noto Sans Symbols"/>
              <a:buChar char="▪"/>
            </a:pPr>
            <a:r>
              <a:rPr lang="ko-KR" altLang="en-US" sz="1200" b="0" dirty="0">
                <a:solidFill>
                  <a:schemeClr val="dk1"/>
                </a:solidFill>
              </a:rPr>
              <a:t>상단 메뉴 바에서 </a:t>
            </a:r>
            <a:r>
              <a:rPr lang="ko-KR" altLang="en-US" sz="1200" dirty="0">
                <a:solidFill>
                  <a:schemeClr val="dk1"/>
                </a:solidFill>
              </a:rPr>
              <a:t>관리자</a:t>
            </a:r>
            <a:r>
              <a:rPr lang="ko-KR" altLang="en-US" sz="1200" b="0" dirty="0">
                <a:solidFill>
                  <a:schemeClr val="dk1"/>
                </a:solidFill>
              </a:rPr>
              <a:t>를 선택합니다</a:t>
            </a:r>
            <a:r>
              <a:rPr lang="en-US" altLang="ko-KR" sz="1200" b="0" dirty="0">
                <a:solidFill>
                  <a:schemeClr val="dk1"/>
                </a:solidFill>
              </a:rPr>
              <a:t>.</a:t>
            </a:r>
            <a:endParaRPr sz="1200" b="0" dirty="0">
              <a:solidFill>
                <a:schemeClr val="dk1"/>
              </a:solidFill>
            </a:endParaRPr>
          </a:p>
        </p:txBody>
      </p:sp>
      <p:sp>
        <p:nvSpPr>
          <p:cNvPr id="1202" name="Google Shape;1202;p229"/>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203" name="Google Shape;1203;p229"/>
          <p:cNvPicPr preferRelativeResize="0"/>
          <p:nvPr/>
        </p:nvPicPr>
        <p:blipFill rotWithShape="1">
          <a:blip r:embed="rId3">
            <a:alphaModFix/>
          </a:blip>
          <a:srcRect/>
          <a:stretch/>
        </p:blipFill>
        <p:spPr>
          <a:xfrm>
            <a:off x="2035665" y="2212819"/>
            <a:ext cx="8138865" cy="3340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pic>
        <p:nvPicPr>
          <p:cNvPr id="1208" name="Google Shape;1208;p23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209" name="Google Shape;1209;p230"/>
          <p:cNvSpPr txBox="1">
            <a:spLocks noGrp="1"/>
          </p:cNvSpPr>
          <p:nvPr>
            <p:ph type="title"/>
          </p:nvPr>
        </p:nvSpPr>
        <p:spPr>
          <a:xfrm>
            <a:off x="1007086" y="677862"/>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사용자 추가하기</a:t>
            </a:r>
            <a:endParaRPr dirty="0"/>
          </a:p>
        </p:txBody>
      </p:sp>
      <p:sp>
        <p:nvSpPr>
          <p:cNvPr id="1210" name="Google Shape;1210;p230"/>
          <p:cNvSpPr txBox="1"/>
          <p:nvPr/>
        </p:nvSpPr>
        <p:spPr>
          <a:xfrm>
            <a:off x="2286000" y="1655064"/>
            <a:ext cx="4242816" cy="958555"/>
          </a:xfrm>
          <a:prstGeom prst="rect">
            <a:avLst/>
          </a:prstGeom>
          <a:noFill/>
          <a:ln>
            <a:noFill/>
          </a:ln>
        </p:spPr>
        <p:txBody>
          <a:bodyPr spcFirstLastPara="1" wrap="square" lIns="91425" tIns="45700" rIns="91425" bIns="45700" anchor="t" anchorCtr="0">
            <a:noAutofit/>
          </a:bodyPr>
          <a:lstStyle/>
          <a:p>
            <a:pPr lvl="0" algn="ctr">
              <a:buSzPts val="1200"/>
            </a:pPr>
            <a:r>
              <a:rPr lang="ko-KR" altLang="en-US" b="1" dirty="0">
                <a:solidFill>
                  <a:schemeClr val="dk1"/>
                </a:solidFill>
              </a:rPr>
              <a:t>원하는 경우</a:t>
            </a:r>
            <a:r>
              <a:rPr lang="en-US" altLang="ko-KR" b="1" dirty="0">
                <a:solidFill>
                  <a:schemeClr val="dk1"/>
                </a:solidFill>
              </a:rPr>
              <a:t>, </a:t>
            </a:r>
            <a:r>
              <a:rPr lang="ko-KR" altLang="en-US" b="1" dirty="0">
                <a:solidFill>
                  <a:schemeClr val="dk1"/>
                </a:solidFill>
              </a:rPr>
              <a:t>추가 사용자가 공급자 계정에 액세스하여 모든 작업을 수행할 수 있도록 권한을 부여할 수 있습니다*</a:t>
            </a:r>
            <a:r>
              <a:rPr lang="en-US" altLang="ko-KR" b="1" dirty="0">
                <a:solidFill>
                  <a:schemeClr val="dk1"/>
                </a:solidFill>
              </a:rPr>
              <a:t>:</a:t>
            </a:r>
          </a:p>
          <a:p>
            <a:pPr lvl="0">
              <a:spcBef>
                <a:spcPts val="600"/>
              </a:spcBef>
              <a:buSzPts val="800"/>
            </a:pPr>
            <a:r>
              <a:rPr lang="en-US" altLang="ko-KR" sz="800" dirty="0">
                <a:solidFill>
                  <a:schemeClr val="dk1"/>
                </a:solidFill>
              </a:rPr>
              <a:t>(*</a:t>
            </a:r>
            <a:r>
              <a:rPr lang="ko-KR" altLang="en-US" sz="800" dirty="0">
                <a:solidFill>
                  <a:schemeClr val="dk1"/>
                </a:solidFill>
              </a:rPr>
              <a:t>특정 사용자를 특정 고객에게만 할당하고</a:t>
            </a:r>
            <a:r>
              <a:rPr lang="en-US" altLang="ko-KR" sz="800" dirty="0">
                <a:solidFill>
                  <a:schemeClr val="dk1"/>
                </a:solidFill>
              </a:rPr>
              <a:t>, </a:t>
            </a:r>
            <a:r>
              <a:rPr lang="ko-KR" altLang="en-US" sz="800" dirty="0">
                <a:solidFill>
                  <a:schemeClr val="dk1"/>
                </a:solidFill>
              </a:rPr>
              <a:t>액세스할 수 있는 문서의 유형 및 할당된 고객과 수행 기능의 범위를 제한하여 사용자의 권한 및 고객 액세스를 관리할 수 있습니다</a:t>
            </a:r>
            <a:r>
              <a:rPr lang="en-US" altLang="ko-KR" sz="800" dirty="0">
                <a:solidFill>
                  <a:schemeClr val="dk1"/>
                </a:solidFill>
              </a:rPr>
              <a:t>.)</a:t>
            </a:r>
            <a:endParaRPr lang="en-GB" sz="8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p:txBody>
      </p:sp>
      <p:sp>
        <p:nvSpPr>
          <p:cNvPr id="1211" name="Google Shape;1211;p230"/>
          <p:cNvSpPr txBox="1"/>
          <p:nvPr/>
        </p:nvSpPr>
        <p:spPr>
          <a:xfrm>
            <a:off x="2185416" y="2880406"/>
            <a:ext cx="4574809" cy="1551868"/>
          </a:xfrm>
          <a:prstGeom prst="rect">
            <a:avLst/>
          </a:prstGeom>
          <a:noFill/>
          <a:ln>
            <a:noFill/>
          </a:ln>
        </p:spPr>
        <p:txBody>
          <a:bodyPr spcFirstLastPara="1" wrap="square" lIns="91425" tIns="45700" rIns="91425" bIns="45700" anchor="t" anchorCtr="0">
            <a:noAutofit/>
          </a:bodyPr>
          <a:lstStyle/>
          <a:p>
            <a:pPr marL="228600" lvl="0" indent="-228600">
              <a:spcBef>
                <a:spcPts val="400"/>
              </a:spcBef>
              <a:buClr>
                <a:srgbClr val="00338D"/>
              </a:buClr>
              <a:buSzPts val="1200"/>
              <a:buFont typeface="Noto Sans Symbols"/>
              <a:buChar char="▪"/>
            </a:pPr>
            <a:r>
              <a:rPr lang="ko-KR" altLang="en-US" sz="1200" dirty="0">
                <a:solidFill>
                  <a:schemeClr val="dk1"/>
                </a:solidFill>
              </a:rPr>
              <a:t>상단 메뉴 바에서 </a:t>
            </a:r>
            <a:r>
              <a:rPr lang="ko-KR" altLang="en-US" sz="1200" b="1" dirty="0">
                <a:solidFill>
                  <a:schemeClr val="dk1"/>
                </a:solidFill>
              </a:rPr>
              <a:t>관리자</a:t>
            </a:r>
            <a:r>
              <a:rPr lang="ko-KR" altLang="en-US" sz="1200" dirty="0">
                <a:solidFill>
                  <a:schemeClr val="dk1"/>
                </a:solidFill>
              </a:rPr>
              <a:t>를 선택한 다음 </a:t>
            </a:r>
            <a:r>
              <a:rPr lang="ko-KR" altLang="en-US" sz="1200" b="1" dirty="0">
                <a:solidFill>
                  <a:schemeClr val="dk1"/>
                </a:solidFill>
              </a:rPr>
              <a:t>사용자 초대</a:t>
            </a:r>
            <a:r>
              <a:rPr lang="ko-KR" altLang="en-US" sz="1200" dirty="0">
                <a:solidFill>
                  <a:schemeClr val="dk1"/>
                </a:solidFill>
              </a:rPr>
              <a:t>를 클릭합니다</a:t>
            </a:r>
            <a:r>
              <a:rPr lang="en-US" altLang="ko-KR" sz="1200" dirty="0">
                <a:solidFill>
                  <a:schemeClr val="dk1"/>
                </a:solidFill>
              </a:rPr>
              <a:t>.</a:t>
            </a:r>
          </a:p>
          <a:p>
            <a:pPr marL="228600" lvl="0" indent="-228600">
              <a:spcBef>
                <a:spcPts val="400"/>
              </a:spcBef>
              <a:buClr>
                <a:srgbClr val="00338D"/>
              </a:buClr>
              <a:buSzPts val="1200"/>
              <a:buFont typeface="Noto Sans Symbols"/>
              <a:buChar char="▪"/>
            </a:pPr>
            <a:r>
              <a:rPr lang="ko-KR" altLang="en-US" sz="1200" b="1" dirty="0">
                <a:solidFill>
                  <a:schemeClr val="dk1"/>
                </a:solidFill>
              </a:rPr>
              <a:t>사용자 초대</a:t>
            </a:r>
            <a:r>
              <a:rPr lang="ko-KR" altLang="en-US" sz="1200" dirty="0">
                <a:solidFill>
                  <a:schemeClr val="dk1"/>
                </a:solidFill>
              </a:rPr>
              <a:t> 팝업 창에 직원 </a:t>
            </a:r>
            <a:r>
              <a:rPr lang="ko-KR" altLang="en-US" sz="1200" dirty="0" err="1">
                <a:solidFill>
                  <a:schemeClr val="dk1"/>
                </a:solidFill>
              </a:rPr>
              <a:t>이메일</a:t>
            </a:r>
            <a:r>
              <a:rPr lang="ko-KR" altLang="en-US" sz="1200" dirty="0">
                <a:solidFill>
                  <a:schemeClr val="dk1"/>
                </a:solidFill>
              </a:rPr>
              <a:t> 주소</a:t>
            </a:r>
            <a:r>
              <a:rPr lang="en-US" altLang="ko-KR" sz="1200" dirty="0">
                <a:solidFill>
                  <a:schemeClr val="dk1"/>
                </a:solidFill>
              </a:rPr>
              <a:t>(</a:t>
            </a:r>
            <a:r>
              <a:rPr lang="ko-KR" altLang="en-US" sz="1200" dirty="0">
                <a:solidFill>
                  <a:schemeClr val="dk1"/>
                </a:solidFill>
              </a:rPr>
              <a:t>필수</a:t>
            </a:r>
            <a:r>
              <a:rPr lang="en-US" altLang="ko-KR" sz="1200" dirty="0">
                <a:solidFill>
                  <a:schemeClr val="dk1"/>
                </a:solidFill>
              </a:rPr>
              <a:t>)</a:t>
            </a:r>
            <a:r>
              <a:rPr lang="ko-KR" altLang="en-US" sz="1200" dirty="0">
                <a:solidFill>
                  <a:schemeClr val="dk1"/>
                </a:solidFill>
              </a:rPr>
              <a:t>를 입력하고 </a:t>
            </a:r>
            <a:r>
              <a:rPr lang="ko-KR" altLang="en-US" sz="1200" b="1" dirty="0">
                <a:solidFill>
                  <a:schemeClr val="dk1"/>
                </a:solidFill>
              </a:rPr>
              <a:t>초대장 보내기</a:t>
            </a:r>
            <a:r>
              <a:rPr lang="ko-KR" altLang="en-US" sz="1200" dirty="0">
                <a:solidFill>
                  <a:schemeClr val="dk1"/>
                </a:solidFill>
              </a:rPr>
              <a:t>를 클릭합니다</a:t>
            </a:r>
            <a:r>
              <a:rPr lang="en-US" altLang="ko-KR" sz="1200" dirty="0">
                <a:solidFill>
                  <a:schemeClr val="dk1"/>
                </a:solidFill>
              </a:rPr>
              <a:t>.</a:t>
            </a:r>
          </a:p>
          <a:p>
            <a:pPr marL="228600" lvl="0" indent="-228600">
              <a:spcBef>
                <a:spcPts val="400"/>
              </a:spcBef>
              <a:buClr>
                <a:srgbClr val="00338D"/>
              </a:buClr>
              <a:buSzPts val="1200"/>
              <a:buFont typeface="Noto Sans Symbols"/>
              <a:buChar char="▪"/>
            </a:pPr>
            <a:r>
              <a:rPr lang="ko-KR" altLang="en-US" sz="1200" dirty="0">
                <a:solidFill>
                  <a:schemeClr val="dk1"/>
                </a:solidFill>
              </a:rPr>
              <a:t>사용자 테이블에서 고객 이름 및 권한에 대한 체크박스를 선택</a:t>
            </a:r>
            <a:r>
              <a:rPr lang="en-US" altLang="ko-KR" sz="1200" dirty="0">
                <a:solidFill>
                  <a:schemeClr val="dk1"/>
                </a:solidFill>
              </a:rPr>
              <a:t>/</a:t>
            </a:r>
            <a:r>
              <a:rPr lang="ko-KR" altLang="en-US" sz="1200" dirty="0">
                <a:solidFill>
                  <a:schemeClr val="dk1"/>
                </a:solidFill>
              </a:rPr>
              <a:t>선택 취소하여 특정 </a:t>
            </a:r>
            <a:r>
              <a:rPr lang="ko-KR" altLang="en-US" sz="1200" b="1" dirty="0">
                <a:solidFill>
                  <a:schemeClr val="dk1"/>
                </a:solidFill>
              </a:rPr>
              <a:t>고객 </a:t>
            </a:r>
            <a:r>
              <a:rPr lang="ko-KR" altLang="en-US" sz="1200" dirty="0">
                <a:solidFill>
                  <a:schemeClr val="dk1"/>
                </a:solidFill>
              </a:rPr>
              <a:t>및 </a:t>
            </a:r>
            <a:r>
              <a:rPr lang="ko-KR" altLang="en-US" sz="1200" b="1" dirty="0">
                <a:solidFill>
                  <a:schemeClr val="dk1"/>
                </a:solidFill>
              </a:rPr>
              <a:t>권한</a:t>
            </a:r>
            <a:r>
              <a:rPr lang="ko-KR" altLang="en-US" sz="1200" dirty="0">
                <a:solidFill>
                  <a:schemeClr val="dk1"/>
                </a:solidFill>
              </a:rPr>
              <a:t>에 대한 액세스를 제한할 수 있습니다</a:t>
            </a:r>
            <a:r>
              <a:rPr lang="en-US" altLang="ko-KR" sz="1200" dirty="0">
                <a:solidFill>
                  <a:schemeClr val="dk1"/>
                </a:solidFill>
              </a:rPr>
              <a:t>.</a:t>
            </a:r>
            <a:endParaRPr sz="1200" b="0" i="0" u="none" strike="noStrike" cap="none" dirty="0">
              <a:solidFill>
                <a:schemeClr val="dk1"/>
              </a:solidFill>
              <a:latin typeface="Arial"/>
              <a:ea typeface="Arial"/>
              <a:cs typeface="Arial"/>
              <a:sym typeface="Arial"/>
            </a:endParaRPr>
          </a:p>
        </p:txBody>
      </p:sp>
      <p:sp>
        <p:nvSpPr>
          <p:cNvPr id="1212" name="Google Shape;1212;p230"/>
          <p:cNvSpPr/>
          <p:nvPr/>
        </p:nvSpPr>
        <p:spPr>
          <a:xfrm>
            <a:off x="995362" y="1412875"/>
            <a:ext cx="1280160" cy="1371600"/>
          </a:xfrm>
          <a:custGeom>
            <a:avLst/>
            <a:gdLst/>
            <a:ahLst/>
            <a:cxnLst/>
            <a:rect l="l" t="t" r="r" b="b"/>
            <a:pathLst>
              <a:path w="722" h="834" extrusionOk="0">
                <a:moveTo>
                  <a:pt x="722" y="626"/>
                </a:moveTo>
                <a:lnTo>
                  <a:pt x="361" y="834"/>
                </a:lnTo>
                <a:lnTo>
                  <a:pt x="0" y="626"/>
                </a:lnTo>
                <a:lnTo>
                  <a:pt x="0" y="208"/>
                </a:lnTo>
                <a:lnTo>
                  <a:pt x="361" y="0"/>
                </a:lnTo>
                <a:lnTo>
                  <a:pt x="722" y="208"/>
                </a:lnTo>
                <a:lnTo>
                  <a:pt x="722" y="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ko-KR" altLang="en-US" sz="1200" b="1" i="0" u="none" strike="noStrike" cap="none" dirty="0">
                <a:solidFill>
                  <a:srgbClr val="FFFFFF"/>
                </a:solidFill>
                <a:latin typeface="Arial"/>
                <a:ea typeface="Arial"/>
                <a:cs typeface="Arial"/>
                <a:sym typeface="Arial"/>
              </a:rPr>
              <a:t>사용자 추가</a:t>
            </a:r>
            <a:endParaRPr sz="1400" b="0" i="0" u="none" strike="noStrike" cap="none" dirty="0">
              <a:solidFill>
                <a:srgbClr val="000000"/>
              </a:solidFill>
              <a:latin typeface="Arial"/>
              <a:ea typeface="Arial"/>
              <a:cs typeface="Arial"/>
              <a:sym typeface="Arial"/>
            </a:endParaRPr>
          </a:p>
        </p:txBody>
      </p:sp>
      <p:sp>
        <p:nvSpPr>
          <p:cNvPr id="1213" name="Google Shape;1213;p230"/>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pic>
        <p:nvPicPr>
          <p:cNvPr id="1214" name="Google Shape;1214;p230"/>
          <p:cNvPicPr preferRelativeResize="0"/>
          <p:nvPr/>
        </p:nvPicPr>
        <p:blipFill rotWithShape="1">
          <a:blip r:embed="rId4">
            <a:alphaModFix/>
          </a:blip>
          <a:srcRect/>
          <a:stretch/>
        </p:blipFill>
        <p:spPr>
          <a:xfrm>
            <a:off x="2286000" y="4399711"/>
            <a:ext cx="5486876" cy="1621677"/>
          </a:xfrm>
          <a:prstGeom prst="rect">
            <a:avLst/>
          </a:prstGeom>
          <a:noFill/>
          <a:ln>
            <a:noFill/>
          </a:ln>
        </p:spPr>
      </p:pic>
      <p:pic>
        <p:nvPicPr>
          <p:cNvPr id="1215" name="Google Shape;1215;p230"/>
          <p:cNvPicPr preferRelativeResize="0"/>
          <p:nvPr/>
        </p:nvPicPr>
        <p:blipFill rotWithShape="1">
          <a:blip r:embed="rId5">
            <a:alphaModFix/>
          </a:blip>
          <a:srcRect/>
          <a:stretch/>
        </p:blipFill>
        <p:spPr>
          <a:xfrm>
            <a:off x="7285436" y="1403028"/>
            <a:ext cx="3383573" cy="2859272"/>
          </a:xfrm>
          <a:prstGeom prst="rect">
            <a:avLst/>
          </a:prstGeom>
          <a:noFill/>
          <a:ln>
            <a:noFill/>
          </a:ln>
        </p:spPr>
      </p:pic>
      <p:sp>
        <p:nvSpPr>
          <p:cNvPr id="1216" name="Google Shape;1216;p230"/>
          <p:cNvSpPr/>
          <p:nvPr/>
        </p:nvSpPr>
        <p:spPr>
          <a:xfrm rot="5400000" flipH="1">
            <a:off x="7815293" y="3674345"/>
            <a:ext cx="1236611" cy="811202"/>
          </a:xfrm>
          <a:prstGeom prst="bentArrow">
            <a:avLst>
              <a:gd name="adj1" fmla="val 23628"/>
              <a:gd name="adj2" fmla="val 25000"/>
              <a:gd name="adj3" fmla="val 25000"/>
              <a:gd name="adj4" fmla="val 33241"/>
            </a:avLst>
          </a:prstGeom>
          <a:solidFill>
            <a:srgbClr val="CBDCF1"/>
          </a:solid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pic>
        <p:nvPicPr>
          <p:cNvPr id="1221" name="Google Shape;1221;p231"/>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222" name="Google Shape;1222;p231"/>
          <p:cNvSpPr txBox="1"/>
          <p:nvPr/>
        </p:nvSpPr>
        <p:spPr>
          <a:xfrm>
            <a:off x="2275523" y="1655064"/>
            <a:ext cx="4242816" cy="672861"/>
          </a:xfrm>
          <a:prstGeom prst="rect">
            <a:avLst/>
          </a:prstGeom>
          <a:noFill/>
          <a:ln>
            <a:noFill/>
          </a:ln>
        </p:spPr>
        <p:txBody>
          <a:bodyPr spcFirstLastPara="1" wrap="square" lIns="91425" tIns="45700" rIns="91425" bIns="45700" anchor="t" anchorCtr="0">
            <a:noAutofit/>
          </a:bodyPr>
          <a:lstStyle/>
          <a:p>
            <a:pPr lvl="0" algn="ctr">
              <a:buSzPts val="1200"/>
            </a:pPr>
            <a:r>
              <a:rPr lang="ko-KR" altLang="en-US" sz="1200" b="1" dirty="0">
                <a:solidFill>
                  <a:schemeClr val="dk1"/>
                </a:solidFill>
              </a:rPr>
              <a:t>언제든지 각 사용자에 대한 액세스 범위를 수정 및 관리할 수 있습니다</a:t>
            </a:r>
            <a:r>
              <a:rPr lang="en-US" altLang="ko-KR" sz="1200" b="1" dirty="0">
                <a:solidFill>
                  <a:schemeClr val="dk1"/>
                </a:solidFill>
              </a:rPr>
              <a:t>:</a:t>
            </a:r>
            <a:endParaRPr sz="1200" b="1" i="0" u="none" strike="noStrike" cap="none" dirty="0">
              <a:solidFill>
                <a:schemeClr val="dk1"/>
              </a:solidFill>
              <a:latin typeface="Arial"/>
              <a:ea typeface="Arial"/>
              <a:cs typeface="Arial"/>
              <a:sym typeface="Arial"/>
            </a:endParaRPr>
          </a:p>
        </p:txBody>
      </p:sp>
      <p:sp>
        <p:nvSpPr>
          <p:cNvPr id="1223" name="Google Shape;1223;p231"/>
          <p:cNvSpPr txBox="1"/>
          <p:nvPr/>
        </p:nvSpPr>
        <p:spPr>
          <a:xfrm>
            <a:off x="2188743" y="2251457"/>
            <a:ext cx="4572000" cy="209564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400"/>
              </a:spcBef>
              <a:spcAft>
                <a:spcPts val="0"/>
              </a:spcAft>
              <a:buClr>
                <a:srgbClr val="00338D"/>
              </a:buClr>
              <a:buSzPts val="1200"/>
              <a:buFont typeface="Noto Sans Symbols"/>
              <a:buChar char="▪"/>
            </a:pPr>
            <a:r>
              <a:rPr lang="ko-KR" altLang="en-US" sz="1200" dirty="0">
                <a:solidFill>
                  <a:schemeClr val="dk1"/>
                </a:solidFill>
              </a:rPr>
              <a:t>상단 메뉴 바에서 </a:t>
            </a:r>
            <a:r>
              <a:rPr lang="ko-KR" altLang="en-US" sz="1200" b="1" dirty="0">
                <a:solidFill>
                  <a:schemeClr val="dk1"/>
                </a:solidFill>
              </a:rPr>
              <a:t>관리자</a:t>
            </a:r>
            <a:r>
              <a:rPr lang="ko-KR" altLang="en-US" sz="1200" dirty="0">
                <a:solidFill>
                  <a:schemeClr val="dk1"/>
                </a:solidFill>
              </a:rPr>
              <a:t>를 선택한 다음 원하는 사용자 이름 하단의 </a:t>
            </a:r>
            <a:r>
              <a:rPr lang="ko-KR" altLang="en-US" sz="1200" b="1" dirty="0">
                <a:solidFill>
                  <a:schemeClr val="dk1"/>
                </a:solidFill>
              </a:rPr>
              <a:t>수정</a:t>
            </a:r>
            <a:r>
              <a:rPr lang="ko-KR" altLang="en-US" sz="1200" dirty="0">
                <a:solidFill>
                  <a:schemeClr val="dk1"/>
                </a:solidFill>
              </a:rPr>
              <a:t> 버튼을 클릭합니다</a:t>
            </a:r>
            <a:r>
              <a:rPr lang="en-US" altLang="ko-KR" sz="1200" dirty="0">
                <a:solidFill>
                  <a:schemeClr val="dk1"/>
                </a:solidFill>
              </a:rPr>
              <a:t>.</a:t>
            </a:r>
          </a:p>
          <a:p>
            <a:pPr marL="228600" lvl="0" indent="-228600">
              <a:spcBef>
                <a:spcPts val="400"/>
              </a:spcBef>
              <a:buClr>
                <a:srgbClr val="00338D"/>
              </a:buClr>
              <a:buSzPts val="1200"/>
              <a:buFont typeface="Noto Sans Symbols"/>
              <a:buChar char="▪"/>
            </a:pPr>
            <a:r>
              <a:rPr lang="ko-KR" altLang="en-US" sz="1200" dirty="0">
                <a:solidFill>
                  <a:schemeClr val="dk1"/>
                </a:solidFill>
              </a:rPr>
              <a:t>팝업 창 사용자 테이블에서 각 체크박스를 선택</a:t>
            </a:r>
            <a:r>
              <a:rPr lang="en-US" altLang="ko-KR" sz="1200" dirty="0">
                <a:solidFill>
                  <a:schemeClr val="dk1"/>
                </a:solidFill>
              </a:rPr>
              <a:t>/</a:t>
            </a:r>
            <a:r>
              <a:rPr lang="ko-KR" altLang="en-US" sz="1200" dirty="0">
                <a:solidFill>
                  <a:schemeClr val="dk1"/>
                </a:solidFill>
              </a:rPr>
              <a:t>선택 취소하여 특정 권한 및 고객 액세스를 원하는 대로 수정합니다</a:t>
            </a:r>
            <a:r>
              <a:rPr lang="en-US" altLang="ko-KR" sz="1200" dirty="0">
                <a:solidFill>
                  <a:schemeClr val="dk1"/>
                </a:solidFill>
              </a:rPr>
              <a:t>.</a:t>
            </a:r>
          </a:p>
          <a:p>
            <a:pPr marL="228600" lvl="0" indent="-228600">
              <a:spcBef>
                <a:spcPts val="400"/>
              </a:spcBef>
              <a:buClr>
                <a:srgbClr val="00338D"/>
              </a:buClr>
              <a:buSzPts val="1200"/>
              <a:buFont typeface="Noto Sans Symbols"/>
              <a:buChar char="▪"/>
            </a:pPr>
            <a:r>
              <a:rPr lang="ko-KR" altLang="en-US" sz="1200" dirty="0">
                <a:solidFill>
                  <a:schemeClr val="dk1"/>
                </a:solidFill>
              </a:rPr>
              <a:t>완료되면 </a:t>
            </a:r>
            <a:r>
              <a:rPr lang="ko-KR" altLang="en-US" sz="1200" b="1" dirty="0">
                <a:solidFill>
                  <a:schemeClr val="dk1"/>
                </a:solidFill>
              </a:rPr>
              <a:t>저장</a:t>
            </a:r>
            <a:r>
              <a:rPr lang="ko-KR" altLang="en-US" sz="1200" dirty="0">
                <a:solidFill>
                  <a:schemeClr val="dk1"/>
                </a:solidFill>
              </a:rPr>
              <a:t>을 클릭하십시오</a:t>
            </a:r>
            <a:r>
              <a:rPr lang="en-US" altLang="ko-KR" sz="1200" dirty="0">
                <a:solidFill>
                  <a:schemeClr val="dk1"/>
                </a:solidFill>
              </a:rPr>
              <a:t>.</a:t>
            </a:r>
          </a:p>
          <a:p>
            <a:pPr marL="228600" lvl="0" indent="-228600">
              <a:spcBef>
                <a:spcPts val="400"/>
              </a:spcBef>
              <a:buClr>
                <a:srgbClr val="00338D"/>
              </a:buClr>
              <a:buSzPts val="1200"/>
              <a:buFont typeface="Noto Sans Symbols"/>
              <a:buChar char="▪"/>
            </a:pPr>
            <a:r>
              <a:rPr lang="ko-KR" altLang="en-US" sz="1200" dirty="0" err="1">
                <a:solidFill>
                  <a:schemeClr val="dk1"/>
                </a:solidFill>
              </a:rPr>
              <a:t>쿠파</a:t>
            </a:r>
            <a:r>
              <a:rPr lang="ko-KR" altLang="en-US" sz="1200" dirty="0">
                <a:solidFill>
                  <a:schemeClr val="dk1"/>
                </a:solidFill>
              </a:rPr>
              <a:t> </a:t>
            </a:r>
            <a:r>
              <a:rPr lang="en-US" altLang="ko-KR" sz="1200" dirty="0">
                <a:solidFill>
                  <a:schemeClr val="dk1"/>
                </a:solidFill>
              </a:rPr>
              <a:t>(</a:t>
            </a:r>
            <a:r>
              <a:rPr lang="en-US" altLang="ko-KR" sz="1200" dirty="0" err="1">
                <a:solidFill>
                  <a:schemeClr val="dk1"/>
                </a:solidFill>
              </a:rPr>
              <a:t>Coupa</a:t>
            </a:r>
            <a:r>
              <a:rPr lang="en-US" altLang="ko-KR" sz="1200" dirty="0">
                <a:solidFill>
                  <a:schemeClr val="dk1"/>
                </a:solidFill>
              </a:rPr>
              <a:t>)</a:t>
            </a:r>
            <a:r>
              <a:rPr lang="ko-KR" altLang="en-US" sz="1200" dirty="0">
                <a:solidFill>
                  <a:schemeClr val="dk1"/>
                </a:solidFill>
              </a:rPr>
              <a:t>는 감사를 위하여 사용자 삭제를 허용하지 않습니다</a:t>
            </a:r>
            <a:r>
              <a:rPr lang="en-US" altLang="ko-KR" sz="1200" dirty="0">
                <a:solidFill>
                  <a:schemeClr val="dk1"/>
                </a:solidFill>
              </a:rPr>
              <a:t>. </a:t>
            </a:r>
            <a:r>
              <a:rPr lang="ko-KR" altLang="en-US" sz="1200" dirty="0">
                <a:solidFill>
                  <a:schemeClr val="dk1"/>
                </a:solidFill>
              </a:rPr>
              <a:t>해당 사용자가 더 이상 계정에 액세스 할 수 없도록 수정하려면 사용자를 </a:t>
            </a:r>
            <a:r>
              <a:rPr lang="ko-KR" altLang="en-US" sz="1200" b="1" dirty="0">
                <a:solidFill>
                  <a:schemeClr val="dk1"/>
                </a:solidFill>
              </a:rPr>
              <a:t>비활성화</a:t>
            </a:r>
            <a:r>
              <a:rPr lang="ko-KR" altLang="en-US" sz="1200" dirty="0">
                <a:solidFill>
                  <a:schemeClr val="dk1"/>
                </a:solidFill>
              </a:rPr>
              <a:t>시켜야 합니다</a:t>
            </a:r>
            <a:r>
              <a:rPr lang="en-US" altLang="ko-KR" sz="1200" dirty="0">
                <a:solidFill>
                  <a:schemeClr val="dk1"/>
                </a:solidFill>
              </a:rPr>
              <a:t>. </a:t>
            </a:r>
            <a:r>
              <a:rPr lang="ko-KR" altLang="en-US" sz="1200" dirty="0">
                <a:solidFill>
                  <a:schemeClr val="dk1"/>
                </a:solidFill>
              </a:rPr>
              <a:t>추후 해당 사용자를 </a:t>
            </a:r>
            <a:r>
              <a:rPr lang="ko-KR" altLang="en-US" sz="1200" b="1" dirty="0" err="1">
                <a:solidFill>
                  <a:schemeClr val="dk1"/>
                </a:solidFill>
              </a:rPr>
              <a:t>재활성화</a:t>
            </a:r>
            <a:r>
              <a:rPr lang="ko-KR" altLang="en-US" sz="1200" dirty="0" err="1">
                <a:solidFill>
                  <a:schemeClr val="dk1"/>
                </a:solidFill>
              </a:rPr>
              <a:t>하는</a:t>
            </a:r>
            <a:r>
              <a:rPr lang="ko-KR" altLang="en-US" sz="1200" dirty="0">
                <a:solidFill>
                  <a:schemeClr val="dk1"/>
                </a:solidFill>
              </a:rPr>
              <a:t> 것도 가능합니다</a:t>
            </a:r>
            <a:r>
              <a:rPr lang="en-US" altLang="ko-KR" sz="1200" dirty="0">
                <a:solidFill>
                  <a:schemeClr val="dk1"/>
                </a:solidFill>
              </a:rPr>
              <a:t>.</a:t>
            </a:r>
          </a:p>
          <a:p>
            <a:pPr marL="228600" marR="0" lvl="0" indent="-228600" algn="l" rtl="0">
              <a:lnSpc>
                <a:spcPct val="100000"/>
              </a:lnSpc>
              <a:spcBef>
                <a:spcPts val="400"/>
              </a:spcBef>
              <a:spcAft>
                <a:spcPts val="0"/>
              </a:spcAft>
              <a:buClr>
                <a:srgbClr val="00338D"/>
              </a:buClr>
              <a:buSzPts val="1200"/>
              <a:buFont typeface="Noto Sans Symbols"/>
              <a:buChar char="▪"/>
            </a:pPr>
            <a:endParaRPr sz="1200" b="0" i="0" u="none" strike="noStrike" cap="none" dirty="0">
              <a:solidFill>
                <a:schemeClr val="dk1"/>
              </a:solidFill>
              <a:latin typeface="Arial"/>
              <a:ea typeface="Arial"/>
              <a:cs typeface="Arial"/>
              <a:sym typeface="Arial"/>
            </a:endParaRPr>
          </a:p>
        </p:txBody>
      </p:sp>
      <p:sp>
        <p:nvSpPr>
          <p:cNvPr id="1224" name="Google Shape;1224;p231"/>
          <p:cNvSpPr/>
          <p:nvPr/>
        </p:nvSpPr>
        <p:spPr>
          <a:xfrm>
            <a:off x="995363" y="1412875"/>
            <a:ext cx="1280160" cy="1371600"/>
          </a:xfrm>
          <a:custGeom>
            <a:avLst/>
            <a:gdLst/>
            <a:ahLst/>
            <a:cxnLst/>
            <a:rect l="l" t="t" r="r" b="b"/>
            <a:pathLst>
              <a:path w="722" h="834" extrusionOk="0">
                <a:moveTo>
                  <a:pt x="722" y="626"/>
                </a:moveTo>
                <a:lnTo>
                  <a:pt x="361" y="834"/>
                </a:lnTo>
                <a:lnTo>
                  <a:pt x="0" y="626"/>
                </a:lnTo>
                <a:lnTo>
                  <a:pt x="0" y="208"/>
                </a:lnTo>
                <a:lnTo>
                  <a:pt x="361" y="0"/>
                </a:lnTo>
                <a:lnTo>
                  <a:pt x="722" y="208"/>
                </a:lnTo>
                <a:lnTo>
                  <a:pt x="722" y="62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ko-KR" altLang="en-US" sz="1200" b="1" i="0" u="none" strike="noStrike" cap="none" dirty="0">
                <a:solidFill>
                  <a:srgbClr val="FFFFFF"/>
                </a:solidFill>
                <a:latin typeface="Arial"/>
                <a:ea typeface="Arial"/>
                <a:cs typeface="Arial"/>
                <a:sym typeface="Arial"/>
              </a:rPr>
              <a:t>기존의 사용자 수정</a:t>
            </a:r>
            <a:endParaRPr sz="1400" b="0" i="0" u="none" strike="noStrike" cap="none" dirty="0">
              <a:solidFill>
                <a:srgbClr val="000000"/>
              </a:solidFill>
              <a:latin typeface="Arial"/>
              <a:ea typeface="Arial"/>
              <a:cs typeface="Arial"/>
              <a:sym typeface="Arial"/>
            </a:endParaRPr>
          </a:p>
        </p:txBody>
      </p:sp>
      <p:sp>
        <p:nvSpPr>
          <p:cNvPr id="1225" name="Google Shape;1225;p231"/>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sp>
        <p:nvSpPr>
          <p:cNvPr id="1226" name="Google Shape;1226;p231"/>
          <p:cNvSpPr txBox="1">
            <a:spLocks noGrp="1"/>
          </p:cNvSpPr>
          <p:nvPr>
            <p:ph type="title"/>
          </p:nvPr>
        </p:nvSpPr>
        <p:spPr>
          <a:xfrm>
            <a:off x="1007086" y="677862"/>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사용자 수정하기</a:t>
            </a:r>
            <a:endParaRPr dirty="0"/>
          </a:p>
        </p:txBody>
      </p:sp>
      <p:pic>
        <p:nvPicPr>
          <p:cNvPr id="1227" name="Google Shape;1227;p231"/>
          <p:cNvPicPr preferRelativeResize="0"/>
          <p:nvPr/>
        </p:nvPicPr>
        <p:blipFill rotWithShape="1">
          <a:blip r:embed="rId4">
            <a:alphaModFix/>
          </a:blip>
          <a:srcRect/>
          <a:stretch/>
        </p:blipFill>
        <p:spPr>
          <a:xfrm>
            <a:off x="2333217" y="4370088"/>
            <a:ext cx="4962574" cy="1621677"/>
          </a:xfrm>
          <a:prstGeom prst="rect">
            <a:avLst/>
          </a:prstGeom>
          <a:noFill/>
          <a:ln>
            <a:noFill/>
          </a:ln>
        </p:spPr>
      </p:pic>
      <p:sp>
        <p:nvSpPr>
          <p:cNvPr id="1228" name="Google Shape;1228;p231"/>
          <p:cNvSpPr/>
          <p:nvPr/>
        </p:nvSpPr>
        <p:spPr>
          <a:xfrm rot="7038476" flipH="1">
            <a:off x="5214712" y="4352422"/>
            <a:ext cx="1805454" cy="1356776"/>
          </a:xfrm>
          <a:prstGeom prst="bentArrow">
            <a:avLst>
              <a:gd name="adj1" fmla="val 17437"/>
              <a:gd name="adj2" fmla="val 21920"/>
              <a:gd name="adj3" fmla="val 25000"/>
              <a:gd name="adj4" fmla="val 28892"/>
            </a:avLst>
          </a:prstGeom>
          <a:solidFill>
            <a:srgbClr val="CBDCF1"/>
          </a:solid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229" name="Google Shape;1229;p231"/>
          <p:cNvPicPr preferRelativeResize="0"/>
          <p:nvPr/>
        </p:nvPicPr>
        <p:blipFill rotWithShape="1">
          <a:blip r:embed="rId5">
            <a:alphaModFix/>
          </a:blip>
          <a:srcRect/>
          <a:stretch/>
        </p:blipFill>
        <p:spPr>
          <a:xfrm>
            <a:off x="7502961" y="1412875"/>
            <a:ext cx="2810500" cy="31701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p232"/>
          <p:cNvPicPr preferRelativeResize="0"/>
          <p:nvPr/>
        </p:nvPicPr>
        <p:blipFill rotWithShape="1">
          <a:blip r:embed="rId3">
            <a:alphaModFix/>
          </a:blip>
          <a:srcRect/>
          <a:stretch/>
        </p:blipFill>
        <p:spPr>
          <a:xfrm>
            <a:off x="2118" y="2118"/>
            <a:ext cx="2117" cy="2117"/>
          </a:xfrm>
          <a:prstGeom prst="rect">
            <a:avLst/>
          </a:prstGeom>
          <a:noFill/>
          <a:ln>
            <a:noFill/>
          </a:ln>
        </p:spPr>
      </p:pic>
      <p:sp>
        <p:nvSpPr>
          <p:cNvPr id="1235" name="Google Shape;1235;p232"/>
          <p:cNvSpPr txBox="1">
            <a:spLocks noGrp="1"/>
          </p:cNvSpPr>
          <p:nvPr>
            <p:ph type="body" idx="1"/>
          </p:nvPr>
        </p:nvSpPr>
        <p:spPr>
          <a:xfrm>
            <a:off x="8860707" y="3235433"/>
            <a:ext cx="2740151" cy="1219200"/>
          </a:xfrm>
          <a:prstGeom prst="rect">
            <a:avLst/>
          </a:prstGeom>
          <a:noFill/>
          <a:ln>
            <a:noFill/>
          </a:ln>
        </p:spPr>
        <p:txBody>
          <a:bodyPr spcFirstLastPara="1" wrap="square" lIns="0" tIns="0" rIns="0" bIns="0" anchor="ctr" anchorCtr="0">
            <a:noAutofit/>
          </a:bodyPr>
          <a:lstStyle/>
          <a:p>
            <a:pPr marL="457200" lvl="0" indent="-228600" algn="ctr" rtl="0">
              <a:lnSpc>
                <a:spcPct val="100000"/>
              </a:lnSpc>
              <a:spcBef>
                <a:spcPts val="0"/>
              </a:spcBef>
              <a:spcAft>
                <a:spcPts val="0"/>
              </a:spcAft>
              <a:buSzPts val="1000"/>
              <a:buNone/>
            </a:pPr>
            <a:r>
              <a:rPr lang="ko-KR" altLang="en-US" sz="2400" dirty="0">
                <a:solidFill>
                  <a:schemeClr val="dk1"/>
                </a:solidFill>
              </a:rPr>
              <a:t>구매 주문</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215"/>
          <p:cNvSpPr txBox="1">
            <a:spLocks noGrp="1"/>
          </p:cNvSpPr>
          <p:nvPr>
            <p:ph type="title"/>
          </p:nvPr>
        </p:nvSpPr>
        <p:spPr>
          <a:xfrm>
            <a:off x="1007238" y="677862"/>
            <a:ext cx="873868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목차</a:t>
            </a:r>
            <a:endParaRPr dirty="0"/>
          </a:p>
        </p:txBody>
      </p:sp>
      <p:sp>
        <p:nvSpPr>
          <p:cNvPr id="1013" name="Google Shape;1013;p215"/>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공급자 포탈</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공급자 교육 가이드</a:t>
            </a:r>
            <a:endParaRPr sz="1200" b="1" i="0" u="none" strike="noStrike" cap="none" dirty="0">
              <a:solidFill>
                <a:schemeClr val="dk1"/>
              </a:solidFill>
              <a:latin typeface="Arial"/>
              <a:ea typeface="Arial"/>
              <a:cs typeface="Arial"/>
              <a:sym typeface="Arial"/>
            </a:endParaRPr>
          </a:p>
        </p:txBody>
      </p:sp>
      <p:grpSp>
        <p:nvGrpSpPr>
          <p:cNvPr id="1014" name="Google Shape;1014;p215"/>
          <p:cNvGrpSpPr/>
          <p:nvPr/>
        </p:nvGrpSpPr>
        <p:grpSpPr>
          <a:xfrm>
            <a:off x="1003199" y="1418301"/>
            <a:ext cx="10196084" cy="365760"/>
            <a:chOff x="771855" y="1279151"/>
            <a:chExt cx="7624170" cy="274321"/>
          </a:xfrm>
        </p:grpSpPr>
        <p:sp>
          <p:nvSpPr>
            <p:cNvPr id="1015" name="Google Shape;1015;p215">
              <a:hlinkClick r:id="rId3" action="ppaction://hlinksldjump"/>
            </p:cNvPr>
            <p:cNvSpPr txBox="1"/>
            <p:nvPr/>
          </p:nvSpPr>
          <p:spPr>
            <a:xfrm>
              <a:off x="1153368" y="1279152"/>
              <a:ext cx="6656832" cy="274320"/>
            </a:xfrm>
            <a:prstGeom prst="rect">
              <a:avLst/>
            </a:prstGeom>
            <a:solidFill>
              <a:srgbClr val="CCE2F2"/>
            </a:solidFill>
            <a:ln>
              <a:noFill/>
            </a:ln>
          </p:spPr>
          <p:txBody>
            <a:bodyPr spcFirstLastPara="1" wrap="square" lIns="121900" tIns="0" rIns="4800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ko-KR" altLang="en-US" sz="1400" b="0" i="0" u="none" strike="noStrike" cap="none" dirty="0" err="1">
                  <a:solidFill>
                    <a:schemeClr val="dk1"/>
                  </a:solidFill>
                  <a:latin typeface="Arial"/>
                  <a:ea typeface="Arial"/>
                  <a:cs typeface="Arial"/>
                  <a:sym typeface="Arial"/>
                </a:rPr>
                <a:t>쿠파</a:t>
              </a:r>
              <a:r>
                <a:rPr lang="en-US" altLang="ko-KR" sz="1400" b="0" i="0" u="none" strike="noStrike" cap="none" dirty="0">
                  <a:solidFill>
                    <a:schemeClr val="dk1"/>
                  </a:solidFill>
                  <a:latin typeface="Arial"/>
                  <a:ea typeface="Arial"/>
                  <a:cs typeface="Arial"/>
                  <a:sym typeface="Arial"/>
                </a:rPr>
                <a:t>(</a:t>
              </a:r>
              <a:r>
                <a:rPr lang="en-GB" sz="1400" b="0" i="0" u="none" strike="noStrike" cap="none" dirty="0" err="1">
                  <a:solidFill>
                    <a:schemeClr val="dk1"/>
                  </a:solidFill>
                  <a:latin typeface="Arial"/>
                  <a:ea typeface="Arial"/>
                  <a:cs typeface="Arial"/>
                  <a:sym typeface="Arial"/>
                </a:rPr>
                <a:t>Coupa</a:t>
              </a:r>
              <a:r>
                <a:rPr lang="en-GB" sz="1400" b="0" i="0" u="none" strike="noStrike" cap="none" dirty="0">
                  <a:solidFill>
                    <a:schemeClr val="dk1"/>
                  </a:solidFill>
                  <a:latin typeface="Arial"/>
                  <a:ea typeface="Arial"/>
                  <a:cs typeface="Arial"/>
                  <a:sym typeface="Arial"/>
                </a:rPr>
                <a:t>) </a:t>
              </a:r>
              <a:r>
                <a:rPr lang="ko-KR" altLang="en-US" sz="1400" b="0" i="0" u="none" strike="noStrike" cap="none" dirty="0">
                  <a:solidFill>
                    <a:schemeClr val="dk1"/>
                  </a:solidFill>
                  <a:latin typeface="Arial"/>
                  <a:ea typeface="Arial"/>
                  <a:cs typeface="Arial"/>
                  <a:sym typeface="Arial"/>
                </a:rPr>
                <a:t>소개</a:t>
              </a:r>
              <a:endParaRPr sz="1400" b="0" i="0" u="none" strike="noStrike" cap="none" dirty="0">
                <a:solidFill>
                  <a:schemeClr val="dk1"/>
                </a:solidFill>
                <a:latin typeface="Arial"/>
                <a:ea typeface="Arial"/>
                <a:cs typeface="Arial"/>
                <a:sym typeface="Arial"/>
              </a:endParaRPr>
            </a:p>
          </p:txBody>
        </p:sp>
        <p:sp>
          <p:nvSpPr>
            <p:cNvPr id="1016" name="Google Shape;1016;p215">
              <a:hlinkClick r:id="rId3" action="ppaction://hlinksldjump"/>
            </p:cNvPr>
            <p:cNvSpPr txBox="1"/>
            <p:nvPr/>
          </p:nvSpPr>
          <p:spPr>
            <a:xfrm>
              <a:off x="771855" y="1279151"/>
              <a:ext cx="308389" cy="274320"/>
            </a:xfrm>
            <a:prstGeom prst="rect">
              <a:avLst/>
            </a:prstGeom>
            <a:solidFill>
              <a:srgbClr val="CCE2F2"/>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017" name="Google Shape;1017;p215">
              <a:hlinkClick r:id="rId3" action="ppaction://hlinksldjump"/>
            </p:cNvPr>
            <p:cNvSpPr txBox="1"/>
            <p:nvPr/>
          </p:nvSpPr>
          <p:spPr>
            <a:xfrm>
              <a:off x="7878467" y="1279151"/>
              <a:ext cx="517558" cy="274320"/>
            </a:xfrm>
            <a:prstGeom prst="rect">
              <a:avLst/>
            </a:prstGeom>
            <a:solidFill>
              <a:srgbClr val="CCE2F2"/>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3</a:t>
              </a:r>
              <a:endParaRPr sz="1400" b="0" i="0" u="none" strike="noStrike" cap="none">
                <a:solidFill>
                  <a:schemeClr val="dk1"/>
                </a:solidFill>
                <a:latin typeface="Arial"/>
                <a:ea typeface="Arial"/>
                <a:cs typeface="Arial"/>
                <a:sym typeface="Arial"/>
              </a:endParaRPr>
            </a:p>
          </p:txBody>
        </p:sp>
      </p:grpSp>
      <p:grpSp>
        <p:nvGrpSpPr>
          <p:cNvPr id="1018" name="Google Shape;1018;p215"/>
          <p:cNvGrpSpPr/>
          <p:nvPr/>
        </p:nvGrpSpPr>
        <p:grpSpPr>
          <a:xfrm>
            <a:off x="1003199" y="1947967"/>
            <a:ext cx="10196084" cy="365760"/>
            <a:chOff x="771855" y="1693694"/>
            <a:chExt cx="7624170" cy="274320"/>
          </a:xfrm>
        </p:grpSpPr>
        <p:sp>
          <p:nvSpPr>
            <p:cNvPr id="1019" name="Google Shape;1019;p215">
              <a:hlinkClick r:id="rId4" action="ppaction://hlinksldjump"/>
            </p:cNvPr>
            <p:cNvSpPr txBox="1"/>
            <p:nvPr/>
          </p:nvSpPr>
          <p:spPr>
            <a:xfrm>
              <a:off x="1153368" y="1693694"/>
              <a:ext cx="6656832" cy="274320"/>
            </a:xfrm>
            <a:prstGeom prst="rect">
              <a:avLst/>
            </a:prstGeom>
            <a:solidFill>
              <a:srgbClr val="CCE2F2"/>
            </a:solidFill>
            <a:ln>
              <a:noFill/>
            </a:ln>
          </p:spPr>
          <p:txBody>
            <a:bodyPr spcFirstLastPara="1" wrap="square" lIns="121900" tIns="0" rIns="48000" bIns="0" anchor="ctr" anchorCtr="0">
              <a:noAutofit/>
            </a:bodyPr>
            <a:lstStyle/>
            <a:p>
              <a:pPr lvl="0">
                <a:buSzPts val="1400"/>
              </a:pPr>
              <a:r>
                <a:rPr lang="ko-KR" altLang="en-US" dirty="0">
                  <a:solidFill>
                    <a:schemeClr val="dk1"/>
                  </a:solidFill>
                </a:rPr>
                <a:t>등록 및 설정</a:t>
              </a:r>
              <a:endParaRPr lang="en-GB" altLang="ko-KR" dirty="0"/>
            </a:p>
          </p:txBody>
        </p:sp>
        <p:sp>
          <p:nvSpPr>
            <p:cNvPr id="1020" name="Google Shape;1020;p215">
              <a:hlinkClick r:id="rId4" action="ppaction://hlinksldjump"/>
            </p:cNvPr>
            <p:cNvSpPr txBox="1"/>
            <p:nvPr/>
          </p:nvSpPr>
          <p:spPr>
            <a:xfrm>
              <a:off x="771855" y="1693694"/>
              <a:ext cx="308389" cy="274320"/>
            </a:xfrm>
            <a:prstGeom prst="rect">
              <a:avLst/>
            </a:prstGeom>
            <a:solidFill>
              <a:srgbClr val="CCE2F2"/>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021" name="Google Shape;1021;p215">
              <a:hlinkClick r:id="rId4" action="ppaction://hlinksldjump"/>
            </p:cNvPr>
            <p:cNvSpPr txBox="1"/>
            <p:nvPr/>
          </p:nvSpPr>
          <p:spPr>
            <a:xfrm>
              <a:off x="7878467" y="1693694"/>
              <a:ext cx="517558" cy="274320"/>
            </a:xfrm>
            <a:prstGeom prst="rect">
              <a:avLst/>
            </a:prstGeom>
            <a:solidFill>
              <a:srgbClr val="CCE2F2"/>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7</a:t>
              </a:r>
              <a:endParaRPr sz="1400" b="0" i="0" u="none" strike="noStrike" cap="none">
                <a:solidFill>
                  <a:schemeClr val="dk1"/>
                </a:solidFill>
                <a:latin typeface="Arial"/>
                <a:ea typeface="Arial"/>
                <a:cs typeface="Arial"/>
                <a:sym typeface="Arial"/>
              </a:endParaRPr>
            </a:p>
          </p:txBody>
        </p:sp>
      </p:grpSp>
      <p:grpSp>
        <p:nvGrpSpPr>
          <p:cNvPr id="1022" name="Google Shape;1022;p215"/>
          <p:cNvGrpSpPr/>
          <p:nvPr/>
        </p:nvGrpSpPr>
        <p:grpSpPr>
          <a:xfrm>
            <a:off x="1003199" y="2477633"/>
            <a:ext cx="10196084" cy="365760"/>
            <a:chOff x="771855" y="2108237"/>
            <a:chExt cx="7624170" cy="274320"/>
          </a:xfrm>
        </p:grpSpPr>
        <p:sp>
          <p:nvSpPr>
            <p:cNvPr id="1023" name="Google Shape;1023;p215"/>
            <p:cNvSpPr txBox="1"/>
            <p:nvPr/>
          </p:nvSpPr>
          <p:spPr>
            <a:xfrm>
              <a:off x="1153368" y="2108237"/>
              <a:ext cx="6656832" cy="274320"/>
            </a:xfrm>
            <a:prstGeom prst="rect">
              <a:avLst/>
            </a:prstGeom>
            <a:solidFill>
              <a:srgbClr val="0070C0">
                <a:alpha val="20000"/>
              </a:srgbClr>
            </a:solidFill>
            <a:ln>
              <a:noFill/>
            </a:ln>
          </p:spPr>
          <p:txBody>
            <a:bodyPr spcFirstLastPara="1" wrap="square" lIns="121900" tIns="0" rIns="4800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ko-KR" altLang="en-US" sz="1400" b="0" i="0" u="none" strike="noStrike" cap="none" dirty="0">
                  <a:solidFill>
                    <a:schemeClr val="dk1"/>
                  </a:solidFill>
                  <a:latin typeface="Arial"/>
                  <a:ea typeface="Arial"/>
                  <a:cs typeface="Arial"/>
                  <a:sym typeface="Arial"/>
                </a:rPr>
                <a:t>구매 주문</a:t>
              </a:r>
              <a:endParaRPr sz="1400" b="0" i="0" u="none" strike="noStrike" cap="none" dirty="0">
                <a:solidFill>
                  <a:schemeClr val="dk1"/>
                </a:solidFill>
                <a:latin typeface="Arial"/>
                <a:ea typeface="Arial"/>
                <a:cs typeface="Arial"/>
                <a:sym typeface="Arial"/>
              </a:endParaRPr>
            </a:p>
          </p:txBody>
        </p:sp>
        <p:sp>
          <p:nvSpPr>
            <p:cNvPr id="1024" name="Google Shape;1024;p215"/>
            <p:cNvSpPr txBox="1"/>
            <p:nvPr/>
          </p:nvSpPr>
          <p:spPr>
            <a:xfrm>
              <a:off x="771855" y="2108237"/>
              <a:ext cx="308389" cy="274320"/>
            </a:xfrm>
            <a:prstGeom prst="rect">
              <a:avLst/>
            </a:prstGeom>
            <a:solidFill>
              <a:srgbClr val="0070C0">
                <a:alpha val="20000"/>
              </a:srgbClr>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025" name="Google Shape;1025;p215"/>
            <p:cNvSpPr txBox="1"/>
            <p:nvPr/>
          </p:nvSpPr>
          <p:spPr>
            <a:xfrm>
              <a:off x="7878467" y="2108237"/>
              <a:ext cx="517558" cy="274320"/>
            </a:xfrm>
            <a:prstGeom prst="rect">
              <a:avLst/>
            </a:prstGeom>
            <a:solidFill>
              <a:srgbClr val="0070C0">
                <a:alpha val="20000"/>
              </a:srgbClr>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19</a:t>
              </a:r>
              <a:endParaRPr sz="1400" b="0" i="0" u="none" strike="noStrike" cap="none">
                <a:solidFill>
                  <a:schemeClr val="dk1"/>
                </a:solidFill>
                <a:latin typeface="Arial"/>
                <a:ea typeface="Arial"/>
                <a:cs typeface="Arial"/>
                <a:sym typeface="Arial"/>
              </a:endParaRPr>
            </a:p>
          </p:txBody>
        </p:sp>
      </p:grpSp>
      <p:grpSp>
        <p:nvGrpSpPr>
          <p:cNvPr id="1026" name="Google Shape;1026;p215"/>
          <p:cNvGrpSpPr/>
          <p:nvPr/>
        </p:nvGrpSpPr>
        <p:grpSpPr>
          <a:xfrm>
            <a:off x="1003175" y="2995971"/>
            <a:ext cx="10195803" cy="365751"/>
            <a:chOff x="771855" y="3766409"/>
            <a:chExt cx="7624170" cy="274320"/>
          </a:xfrm>
        </p:grpSpPr>
        <p:sp>
          <p:nvSpPr>
            <p:cNvPr id="1027" name="Google Shape;1027;p215"/>
            <p:cNvSpPr txBox="1"/>
            <p:nvPr/>
          </p:nvSpPr>
          <p:spPr>
            <a:xfrm>
              <a:off x="1153368" y="3766409"/>
              <a:ext cx="6656832" cy="274320"/>
            </a:xfrm>
            <a:prstGeom prst="rect">
              <a:avLst/>
            </a:prstGeom>
            <a:solidFill>
              <a:srgbClr val="0070C0">
                <a:alpha val="20000"/>
              </a:srgbClr>
            </a:solidFill>
            <a:ln>
              <a:noFill/>
            </a:ln>
          </p:spPr>
          <p:txBody>
            <a:bodyPr spcFirstLastPara="1" wrap="square" lIns="121900" tIns="0" rIns="4800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ko-KR" altLang="en-US" sz="1400" b="0" i="0" u="none" strike="noStrike" cap="none" dirty="0">
                  <a:solidFill>
                    <a:schemeClr val="dk1"/>
                  </a:solidFill>
                  <a:latin typeface="Arial"/>
                  <a:ea typeface="Arial"/>
                  <a:cs typeface="Arial"/>
                  <a:sym typeface="Arial"/>
                </a:rPr>
                <a:t>지원</a:t>
              </a:r>
              <a:endParaRPr sz="1400" b="0" i="0" u="none" strike="noStrike" cap="none" dirty="0">
                <a:solidFill>
                  <a:schemeClr val="dk1"/>
                </a:solidFill>
                <a:latin typeface="Arial"/>
                <a:ea typeface="Arial"/>
                <a:cs typeface="Arial"/>
                <a:sym typeface="Arial"/>
              </a:endParaRPr>
            </a:p>
          </p:txBody>
        </p:sp>
        <p:sp>
          <p:nvSpPr>
            <p:cNvPr id="1028" name="Google Shape;1028;p215"/>
            <p:cNvSpPr txBox="1"/>
            <p:nvPr/>
          </p:nvSpPr>
          <p:spPr>
            <a:xfrm>
              <a:off x="771855" y="3766409"/>
              <a:ext cx="308389" cy="274320"/>
            </a:xfrm>
            <a:prstGeom prst="rect">
              <a:avLst/>
            </a:prstGeom>
            <a:solidFill>
              <a:srgbClr val="0070C0">
                <a:alpha val="20000"/>
              </a:srgbClr>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029" name="Google Shape;1029;p215"/>
            <p:cNvSpPr txBox="1"/>
            <p:nvPr/>
          </p:nvSpPr>
          <p:spPr>
            <a:xfrm>
              <a:off x="7878467" y="3766409"/>
              <a:ext cx="517558" cy="274320"/>
            </a:xfrm>
            <a:prstGeom prst="rect">
              <a:avLst/>
            </a:prstGeom>
            <a:solidFill>
              <a:srgbClr val="0070C0">
                <a:alpha val="20000"/>
              </a:srgbClr>
            </a:solidFill>
            <a:ln>
              <a:noFill/>
            </a:ln>
          </p:spPr>
          <p:txBody>
            <a:bodyPr spcFirstLastPara="1" wrap="square" lIns="48000" tIns="0" rIns="48000" bIns="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24</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233"/>
          <p:cNvSpPr txBox="1">
            <a:spLocks noGrp="1"/>
          </p:cNvSpPr>
          <p:nvPr>
            <p:ph type="title"/>
          </p:nvPr>
        </p:nvSpPr>
        <p:spPr>
          <a:xfrm>
            <a:off x="1007086" y="677665"/>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err="1">
                <a:solidFill>
                  <a:schemeClr val="dk1"/>
                </a:solidFill>
                <a:latin typeface="Arial"/>
                <a:ea typeface="Arial"/>
                <a:cs typeface="Arial"/>
                <a:sym typeface="Arial"/>
              </a:rPr>
              <a:t>이메일과</a:t>
            </a:r>
            <a:r>
              <a:rPr lang="en-GB" sz="1800" b="1" dirty="0">
                <a:solidFill>
                  <a:schemeClr val="dk1"/>
                </a:solidFill>
                <a:latin typeface="Arial"/>
                <a:ea typeface="Arial"/>
                <a:cs typeface="Arial"/>
                <a:sym typeface="Arial"/>
              </a:rPr>
              <a:t> CSP</a:t>
            </a:r>
            <a:r>
              <a:rPr lang="ko-KR" altLang="en-US" sz="1800" b="1" dirty="0">
                <a:solidFill>
                  <a:schemeClr val="dk1"/>
                </a:solidFill>
                <a:latin typeface="Arial"/>
                <a:ea typeface="Arial"/>
                <a:cs typeface="Arial"/>
                <a:sym typeface="Arial"/>
              </a:rPr>
              <a:t>는 연결되어 있습니다</a:t>
            </a:r>
            <a:endParaRPr dirty="0"/>
          </a:p>
        </p:txBody>
      </p:sp>
      <p:sp>
        <p:nvSpPr>
          <p:cNvPr id="1241" name="Google Shape;1241;p233"/>
          <p:cNvSpPr txBox="1">
            <a:spLocks noGrp="1"/>
          </p:cNvSpPr>
          <p:nvPr>
            <p:ph type="body" idx="1"/>
          </p:nvPr>
        </p:nvSpPr>
        <p:spPr>
          <a:xfrm>
            <a:off x="1007086" y="1424598"/>
            <a:ext cx="7639050" cy="396386"/>
          </a:xfrm>
          <a:prstGeom prst="rect">
            <a:avLst/>
          </a:prstGeom>
          <a:noFill/>
          <a:ln>
            <a:noFill/>
          </a:ln>
        </p:spPr>
        <p:txBody>
          <a:bodyPr spcFirstLastPara="1" wrap="square" lIns="0" tIns="0" rIns="0" bIns="0" anchor="t" anchorCtr="0">
            <a:noAutofit/>
          </a:bodyPr>
          <a:lstStyle/>
          <a:p>
            <a:pPr marL="228600" lvl="0">
              <a:lnSpc>
                <a:spcPct val="150000"/>
              </a:lnSpc>
              <a:buClr>
                <a:srgbClr val="00338D"/>
              </a:buClr>
              <a:buFont typeface="Noto Sans Symbols"/>
              <a:buChar char="▪"/>
            </a:pPr>
            <a:r>
              <a:rPr lang="ko-KR" altLang="en-US" sz="1200" b="0" dirty="0" err="1">
                <a:solidFill>
                  <a:schemeClr val="dk1"/>
                </a:solidFill>
              </a:rPr>
              <a:t>이메일로</a:t>
            </a:r>
            <a:r>
              <a:rPr lang="ko-KR" altLang="en-US" sz="1200" b="0" dirty="0">
                <a:solidFill>
                  <a:schemeClr val="dk1"/>
                </a:solidFill>
              </a:rPr>
              <a:t> 구매주문 상태에 대한 알림을 받을 수 있습니다</a:t>
            </a:r>
            <a:r>
              <a:rPr lang="en-US" altLang="ko-KR" sz="1200" b="0" dirty="0">
                <a:solidFill>
                  <a:schemeClr val="dk1"/>
                </a:solidFill>
              </a:rPr>
              <a:t>.</a:t>
            </a:r>
          </a:p>
          <a:p>
            <a:pPr marL="228600" lvl="0">
              <a:lnSpc>
                <a:spcPct val="150000"/>
              </a:lnSpc>
              <a:buClr>
                <a:srgbClr val="00338D"/>
              </a:buClr>
              <a:buFont typeface="Noto Sans Symbols"/>
              <a:buChar char="▪"/>
            </a:pP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a:t>
            </a:r>
            <a:r>
              <a:rPr lang="ko-KR" altLang="en-US" sz="1200" b="0" dirty="0">
                <a:solidFill>
                  <a:schemeClr val="dk1"/>
                </a:solidFill>
              </a:rPr>
              <a:t>에서 주문을 확인하려면 확인 </a:t>
            </a:r>
            <a:r>
              <a:rPr lang="ko-KR" altLang="en-US" sz="1200" b="0" dirty="0" err="1">
                <a:solidFill>
                  <a:schemeClr val="dk1"/>
                </a:solidFill>
              </a:rPr>
              <a:t>이메일에서</a:t>
            </a:r>
            <a:r>
              <a:rPr lang="ko-KR" altLang="en-US" sz="1200" b="0" dirty="0">
                <a:solidFill>
                  <a:schemeClr val="dk1"/>
                </a:solidFill>
              </a:rPr>
              <a:t> </a:t>
            </a:r>
            <a:r>
              <a:rPr lang="ko-KR" altLang="en-US" sz="1200" dirty="0">
                <a:solidFill>
                  <a:schemeClr val="dk1"/>
                </a:solidFill>
              </a:rPr>
              <a:t>주문 검토하기</a:t>
            </a:r>
            <a:r>
              <a:rPr lang="ko-KR" altLang="en-US" sz="1200" b="0" dirty="0">
                <a:solidFill>
                  <a:schemeClr val="dk1"/>
                </a:solidFill>
              </a:rPr>
              <a:t>를 클릭하십시오</a:t>
            </a:r>
            <a:r>
              <a:rPr lang="en-US" altLang="ko-KR" sz="1200" b="0" dirty="0">
                <a:solidFill>
                  <a:schemeClr val="dk1"/>
                </a:solidFill>
              </a:rPr>
              <a:t>.</a:t>
            </a:r>
            <a:r>
              <a:rPr lang="en-GB" sz="1200" b="0" dirty="0">
                <a:solidFill>
                  <a:schemeClr val="dk1"/>
                </a:solidFill>
              </a:rPr>
              <a:t>.</a:t>
            </a:r>
            <a:endParaRPr sz="1200" b="0" dirty="0">
              <a:solidFill>
                <a:schemeClr val="dk1"/>
              </a:solidFill>
            </a:endParaRPr>
          </a:p>
        </p:txBody>
      </p:sp>
      <p:sp>
        <p:nvSpPr>
          <p:cNvPr id="1242" name="Google Shape;1242;p233"/>
          <p:cNvSpPr/>
          <p:nvPr/>
        </p:nvSpPr>
        <p:spPr>
          <a:xfrm rot="7109784" flipH="1">
            <a:off x="5564410" y="3250297"/>
            <a:ext cx="895083" cy="741108"/>
          </a:xfrm>
          <a:prstGeom prst="bentArrow">
            <a:avLst>
              <a:gd name="adj1" fmla="val 23628"/>
              <a:gd name="adj2" fmla="val 25000"/>
              <a:gd name="adj3" fmla="val 25000"/>
              <a:gd name="adj4" fmla="val 33241"/>
            </a:avLst>
          </a:prstGeom>
          <a:solidFill>
            <a:schemeClr val="lt2"/>
          </a:solidFill>
          <a:ln w="9525" cap="flat" cmpd="sng">
            <a:solidFill>
              <a:schemeClr val="lt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3" name="Google Shape;1243;p233"/>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구매 주문서</a:t>
            </a:r>
            <a:endParaRPr sz="1200" b="1" i="0" u="none" strike="noStrike" cap="none" dirty="0">
              <a:solidFill>
                <a:schemeClr val="dk1"/>
              </a:solidFill>
              <a:latin typeface="Arial"/>
              <a:ea typeface="Arial"/>
              <a:cs typeface="Arial"/>
              <a:sym typeface="Arial"/>
            </a:endParaRPr>
          </a:p>
        </p:txBody>
      </p:sp>
      <p:pic>
        <p:nvPicPr>
          <p:cNvPr id="1244" name="Google Shape;1244;p233"/>
          <p:cNvPicPr preferRelativeResize="0"/>
          <p:nvPr/>
        </p:nvPicPr>
        <p:blipFill rotWithShape="1">
          <a:blip r:embed="rId3">
            <a:alphaModFix/>
          </a:blip>
          <a:srcRect/>
          <a:stretch/>
        </p:blipFill>
        <p:spPr>
          <a:xfrm>
            <a:off x="2064274" y="2048804"/>
            <a:ext cx="3011771" cy="3851923"/>
          </a:xfrm>
          <a:prstGeom prst="rect">
            <a:avLst/>
          </a:prstGeom>
          <a:noFill/>
          <a:ln w="9525" cap="flat" cmpd="sng">
            <a:solidFill>
              <a:srgbClr val="F2F2F2"/>
            </a:solidFill>
            <a:prstDash val="solid"/>
            <a:round/>
            <a:headEnd type="none" w="sm" len="sm"/>
            <a:tailEnd type="none" w="sm" len="sm"/>
          </a:ln>
        </p:spPr>
      </p:pic>
      <p:pic>
        <p:nvPicPr>
          <p:cNvPr id="1245" name="Google Shape;1245;p233"/>
          <p:cNvPicPr preferRelativeResize="0"/>
          <p:nvPr/>
        </p:nvPicPr>
        <p:blipFill rotWithShape="1">
          <a:blip r:embed="rId4">
            <a:alphaModFix/>
          </a:blip>
          <a:srcRect/>
          <a:stretch/>
        </p:blipFill>
        <p:spPr>
          <a:xfrm>
            <a:off x="6742044" y="2048804"/>
            <a:ext cx="3808183" cy="3353819"/>
          </a:xfrm>
          <a:prstGeom prst="rect">
            <a:avLst/>
          </a:prstGeom>
          <a:noFill/>
          <a:ln w="9525" cap="flat" cmpd="sng">
            <a:solidFill>
              <a:srgbClr val="F2F2F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234"/>
          <p:cNvSpPr txBox="1">
            <a:spLocks noGrp="1"/>
          </p:cNvSpPr>
          <p:nvPr>
            <p:ph type="title"/>
          </p:nvPr>
        </p:nvSpPr>
        <p:spPr>
          <a:xfrm>
            <a:off x="1007086" y="678840"/>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주문 수신 및 검토</a:t>
            </a:r>
            <a:r>
              <a:rPr lang="en-GB" sz="1800" b="1" dirty="0">
                <a:solidFill>
                  <a:schemeClr val="dk1"/>
                </a:solidFill>
                <a:latin typeface="Arial"/>
                <a:ea typeface="Arial"/>
                <a:cs typeface="Arial"/>
                <a:sym typeface="Arial"/>
              </a:rPr>
              <a:t>(1/2)</a:t>
            </a:r>
            <a:endParaRPr dirty="0"/>
          </a:p>
        </p:txBody>
      </p:sp>
      <p:sp>
        <p:nvSpPr>
          <p:cNvPr id="1251" name="Google Shape;1251;p234"/>
          <p:cNvSpPr txBox="1">
            <a:spLocks noGrp="1"/>
          </p:cNvSpPr>
          <p:nvPr>
            <p:ph type="body" idx="1"/>
          </p:nvPr>
        </p:nvSpPr>
        <p:spPr>
          <a:xfrm>
            <a:off x="1007237" y="1427192"/>
            <a:ext cx="10192575" cy="530562"/>
          </a:xfrm>
          <a:prstGeom prst="rect">
            <a:avLst/>
          </a:prstGeom>
          <a:noFill/>
          <a:ln>
            <a:noFill/>
          </a:ln>
        </p:spPr>
        <p:txBody>
          <a:bodyPr spcFirstLastPara="1" wrap="square" lIns="0" tIns="0" rIns="0" bIns="0" anchor="t" anchorCtr="0">
            <a:noAutofit/>
          </a:bodyPr>
          <a:lstStyle/>
          <a:p>
            <a:pPr marL="228600" lvl="0">
              <a:lnSpc>
                <a:spcPct val="150000"/>
              </a:lnSpc>
              <a:buClr>
                <a:srgbClr val="00338D"/>
              </a:buClr>
              <a:buFont typeface="Noto Sans Symbols"/>
              <a:buChar char="▪"/>
            </a:pPr>
            <a:r>
              <a:rPr lang="en-US" altLang="ko-KR" sz="1200" b="0" dirty="0">
                <a:solidFill>
                  <a:schemeClr val="dk1"/>
                </a:solidFill>
              </a:rPr>
              <a:t>PO </a:t>
            </a:r>
            <a:r>
              <a:rPr lang="ko-KR" altLang="en-US" sz="1200" b="0" dirty="0">
                <a:solidFill>
                  <a:schemeClr val="dk1"/>
                </a:solidFill>
              </a:rPr>
              <a:t>전달에 대한 기본 설정과 관계 없이</a:t>
            </a:r>
            <a:r>
              <a:rPr lang="en-US" altLang="ko-KR" sz="1200" b="0" dirty="0">
                <a:solidFill>
                  <a:schemeClr val="dk1"/>
                </a:solidFill>
              </a:rPr>
              <a:t>, CSP </a:t>
            </a:r>
            <a:r>
              <a:rPr lang="ko-KR" altLang="en-US" sz="1200" b="0" dirty="0">
                <a:solidFill>
                  <a:schemeClr val="dk1"/>
                </a:solidFill>
              </a:rPr>
              <a:t>내에서 </a:t>
            </a:r>
            <a:r>
              <a:rPr lang="en-US" altLang="ko-KR" sz="1200" b="0" dirty="0">
                <a:solidFill>
                  <a:schemeClr val="dk1"/>
                </a:solidFill>
              </a:rPr>
              <a:t>PO</a:t>
            </a:r>
            <a:r>
              <a:rPr lang="ko-KR" altLang="en-US" sz="1200" b="0" dirty="0">
                <a:solidFill>
                  <a:schemeClr val="dk1"/>
                </a:solidFill>
              </a:rPr>
              <a:t>에 액세스할 수 있습니다</a:t>
            </a:r>
            <a:r>
              <a:rPr lang="en-US" altLang="ko-KR" sz="1200" b="0" dirty="0">
                <a:solidFill>
                  <a:schemeClr val="dk1"/>
                </a:solidFill>
              </a:rPr>
              <a:t>.</a:t>
            </a:r>
          </a:p>
          <a:p>
            <a:pPr marL="228600" lvl="0">
              <a:lnSpc>
                <a:spcPct val="150000"/>
              </a:lnSpc>
              <a:buClr>
                <a:srgbClr val="00338D"/>
              </a:buClr>
              <a:buFont typeface="Noto Sans Symbols"/>
              <a:buChar char="▪"/>
            </a:pPr>
            <a:r>
              <a:rPr lang="ko-KR" altLang="en-US" sz="1200" b="0" dirty="0">
                <a:solidFill>
                  <a:schemeClr val="dk1"/>
                </a:solidFill>
              </a:rPr>
              <a:t>상단 메뉴 바에서 </a:t>
            </a:r>
            <a:r>
              <a:rPr lang="ko-KR" altLang="en-US" sz="1200" dirty="0">
                <a:solidFill>
                  <a:schemeClr val="dk1"/>
                </a:solidFill>
              </a:rPr>
              <a:t>주문</a:t>
            </a:r>
            <a:r>
              <a:rPr lang="ko-KR" altLang="en-US" sz="1200" b="0" dirty="0">
                <a:solidFill>
                  <a:schemeClr val="dk1"/>
                </a:solidFill>
              </a:rPr>
              <a:t>을 선택합니다</a:t>
            </a:r>
            <a:r>
              <a:rPr lang="en-US" altLang="ko-KR" sz="1200" b="0" dirty="0">
                <a:solidFill>
                  <a:schemeClr val="dk1"/>
                </a:solidFill>
              </a:rPr>
              <a:t>.</a:t>
            </a:r>
            <a:endParaRPr sz="1200" dirty="0">
              <a:solidFill>
                <a:schemeClr val="dk1"/>
              </a:solidFill>
            </a:endParaRPr>
          </a:p>
        </p:txBody>
      </p:sp>
      <p:sp>
        <p:nvSpPr>
          <p:cNvPr id="1252" name="Google Shape;1252;p234"/>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구매 주문서</a:t>
            </a:r>
            <a:endParaRPr sz="1400" b="0" i="0" u="none" strike="noStrike" cap="none" dirty="0">
              <a:solidFill>
                <a:srgbClr val="000000"/>
              </a:solidFill>
              <a:latin typeface="Arial"/>
              <a:ea typeface="Arial"/>
              <a:cs typeface="Arial"/>
              <a:sym typeface="Arial"/>
            </a:endParaRPr>
          </a:p>
        </p:txBody>
      </p:sp>
      <p:pic>
        <p:nvPicPr>
          <p:cNvPr id="1253" name="Google Shape;1253;p234"/>
          <p:cNvPicPr preferRelativeResize="0"/>
          <p:nvPr/>
        </p:nvPicPr>
        <p:blipFill rotWithShape="1">
          <a:blip r:embed="rId3">
            <a:alphaModFix/>
          </a:blip>
          <a:srcRect/>
          <a:stretch/>
        </p:blipFill>
        <p:spPr>
          <a:xfrm>
            <a:off x="3430196" y="1979390"/>
            <a:ext cx="5346655" cy="40419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235"/>
          <p:cNvSpPr txBox="1">
            <a:spLocks noGrp="1"/>
          </p:cNvSpPr>
          <p:nvPr>
            <p:ph type="body" idx="1"/>
          </p:nvPr>
        </p:nvSpPr>
        <p:spPr>
          <a:xfrm>
            <a:off x="1007085" y="1426331"/>
            <a:ext cx="10192727" cy="1316869"/>
          </a:xfrm>
          <a:prstGeom prst="rect">
            <a:avLst/>
          </a:prstGeom>
          <a:noFill/>
          <a:ln>
            <a:noFill/>
          </a:ln>
        </p:spPr>
        <p:txBody>
          <a:bodyPr spcFirstLastPara="1" wrap="square" lIns="0" tIns="0" rIns="0" bIns="0" anchor="t" anchorCtr="0">
            <a:noAutofit/>
          </a:bodyPr>
          <a:lstStyle/>
          <a:p>
            <a:pPr marL="228600" lvl="0">
              <a:spcBef>
                <a:spcPts val="400"/>
              </a:spcBef>
              <a:buClr>
                <a:srgbClr val="00338D"/>
              </a:buClr>
              <a:buFont typeface="Noto Sans Symbols"/>
              <a:buChar char="▪"/>
            </a:pPr>
            <a:r>
              <a:rPr lang="ko-KR" altLang="en-US" sz="1200" dirty="0">
                <a:solidFill>
                  <a:schemeClr val="dk1"/>
                </a:solidFill>
              </a:rPr>
              <a:t>구매 주문 </a:t>
            </a:r>
            <a:r>
              <a:rPr lang="ko-KR" altLang="en-US" sz="1200" b="0" dirty="0">
                <a:solidFill>
                  <a:schemeClr val="dk1"/>
                </a:solidFill>
              </a:rPr>
              <a:t>화면에 </a:t>
            </a: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가 전송한 모든 구매 주문이 표시됩니다</a:t>
            </a:r>
            <a:r>
              <a:rPr lang="en-US" altLang="ko-KR" sz="1200" b="0" dirty="0">
                <a:solidFill>
                  <a:schemeClr val="dk1"/>
                </a:solidFill>
              </a:rPr>
              <a:t>.</a:t>
            </a:r>
          </a:p>
          <a:p>
            <a:pPr marL="228600" lvl="0">
              <a:spcBef>
                <a:spcPts val="400"/>
              </a:spcBef>
              <a:buClr>
                <a:srgbClr val="00338D"/>
              </a:buClr>
              <a:buFont typeface="Noto Sans Symbols"/>
              <a:buChar char="▪"/>
            </a:pPr>
            <a:r>
              <a:rPr lang="ko-KR" altLang="en-US" sz="1200" dirty="0">
                <a:solidFill>
                  <a:schemeClr val="dk1"/>
                </a:solidFill>
              </a:rPr>
              <a:t>검색</a:t>
            </a:r>
            <a:r>
              <a:rPr lang="ko-KR" altLang="en-US" sz="1200" b="0" dirty="0">
                <a:solidFill>
                  <a:schemeClr val="dk1"/>
                </a:solidFill>
              </a:rPr>
              <a:t> 기능을 통해 구매 주문을 검색할 수 있습니다</a:t>
            </a:r>
            <a:r>
              <a:rPr lang="en-US" altLang="ko-KR" sz="1200" b="0" dirty="0">
                <a:solidFill>
                  <a:schemeClr val="dk1"/>
                </a:solidFill>
              </a:rPr>
              <a:t>. </a:t>
            </a:r>
            <a:r>
              <a:rPr lang="ko-KR" altLang="en-US" sz="1200" b="0" dirty="0">
                <a:solidFill>
                  <a:schemeClr val="dk1"/>
                </a:solidFill>
              </a:rPr>
              <a:t>구분</a:t>
            </a:r>
            <a:r>
              <a:rPr lang="en-US" altLang="ko-KR" sz="1200" b="0" dirty="0">
                <a:solidFill>
                  <a:schemeClr val="dk1"/>
                </a:solidFill>
              </a:rPr>
              <a:t>(</a:t>
            </a:r>
            <a:r>
              <a:rPr lang="en-US" altLang="ko-KR" sz="1200" dirty="0">
                <a:solidFill>
                  <a:schemeClr val="dk1"/>
                </a:solidFill>
              </a:rPr>
              <a:t>PO </a:t>
            </a:r>
            <a:r>
              <a:rPr lang="ko-KR" altLang="en-US" sz="1200" dirty="0">
                <a:solidFill>
                  <a:schemeClr val="dk1"/>
                </a:solidFill>
              </a:rPr>
              <a:t>번호</a:t>
            </a:r>
            <a:r>
              <a:rPr lang="en-US" altLang="ko-KR" sz="1200" dirty="0">
                <a:solidFill>
                  <a:schemeClr val="dk1"/>
                </a:solidFill>
              </a:rPr>
              <a:t>, </a:t>
            </a:r>
            <a:r>
              <a:rPr lang="ko-KR" altLang="en-US" sz="1200" dirty="0">
                <a:solidFill>
                  <a:schemeClr val="dk1"/>
                </a:solidFill>
              </a:rPr>
              <a:t>상태</a:t>
            </a:r>
            <a:r>
              <a:rPr lang="en-US" altLang="ko-KR" sz="1200" dirty="0">
                <a:solidFill>
                  <a:schemeClr val="dk1"/>
                </a:solidFill>
              </a:rPr>
              <a:t>, </a:t>
            </a:r>
            <a:r>
              <a:rPr lang="ko-KR" altLang="en-US" sz="1200" dirty="0">
                <a:solidFill>
                  <a:schemeClr val="dk1"/>
                </a:solidFill>
              </a:rPr>
              <a:t>확인 위치</a:t>
            </a:r>
            <a:r>
              <a:rPr lang="en-US" altLang="ko-KR" sz="1200" dirty="0">
                <a:solidFill>
                  <a:schemeClr val="dk1"/>
                </a:solidFill>
              </a:rPr>
              <a:t>, </a:t>
            </a:r>
            <a:r>
              <a:rPr lang="ko-KR" altLang="en-US" sz="1200" dirty="0">
                <a:solidFill>
                  <a:schemeClr val="dk1"/>
                </a:solidFill>
              </a:rPr>
              <a:t>항목</a:t>
            </a:r>
            <a:r>
              <a:rPr lang="en-US" altLang="ko-KR" sz="1200" dirty="0">
                <a:solidFill>
                  <a:schemeClr val="dk1"/>
                </a:solidFill>
              </a:rPr>
              <a:t>, </a:t>
            </a:r>
            <a:r>
              <a:rPr lang="ko-KR" altLang="en-US" sz="1200" dirty="0" err="1">
                <a:solidFill>
                  <a:schemeClr val="dk1"/>
                </a:solidFill>
              </a:rPr>
              <a:t>미응답</a:t>
            </a:r>
            <a:r>
              <a:rPr lang="ko-KR" altLang="en-US" sz="1200" dirty="0">
                <a:solidFill>
                  <a:schemeClr val="dk1"/>
                </a:solidFill>
              </a:rPr>
              <a:t> 의견</a:t>
            </a:r>
            <a:r>
              <a:rPr lang="en-US" altLang="ko-KR" sz="1200" dirty="0">
                <a:solidFill>
                  <a:schemeClr val="dk1"/>
                </a:solidFill>
              </a:rPr>
              <a:t>, </a:t>
            </a:r>
            <a:r>
              <a:rPr lang="ko-KR" altLang="en-US" sz="1200" dirty="0">
                <a:solidFill>
                  <a:schemeClr val="dk1"/>
                </a:solidFill>
              </a:rPr>
              <a:t>합계</a:t>
            </a:r>
            <a:r>
              <a:rPr lang="en-US" altLang="ko-KR" sz="1200" dirty="0">
                <a:solidFill>
                  <a:schemeClr val="dk1"/>
                </a:solidFill>
              </a:rPr>
              <a:t>, </a:t>
            </a:r>
            <a:r>
              <a:rPr lang="ko-KR" altLang="en-US" sz="1200" dirty="0">
                <a:solidFill>
                  <a:schemeClr val="dk1"/>
                </a:solidFill>
              </a:rPr>
              <a:t>조치</a:t>
            </a:r>
            <a:r>
              <a:rPr lang="en-US" altLang="ko-KR" sz="1200" b="0" dirty="0">
                <a:solidFill>
                  <a:schemeClr val="dk1"/>
                </a:solidFill>
              </a:rPr>
              <a:t>)</a:t>
            </a:r>
            <a:r>
              <a:rPr lang="ko-KR" altLang="en-US" sz="1200" b="0" dirty="0">
                <a:solidFill>
                  <a:schemeClr val="dk1"/>
                </a:solidFill>
              </a:rPr>
              <a:t>을 클릭하면 구분 별로 정렬 시킬 수 있습니다</a:t>
            </a:r>
            <a:r>
              <a:rPr lang="en-US" altLang="ko-KR" sz="1200" b="0" dirty="0">
                <a:solidFill>
                  <a:schemeClr val="dk1"/>
                </a:solidFill>
              </a:rPr>
              <a:t>. </a:t>
            </a:r>
          </a:p>
          <a:p>
            <a:pPr marL="228600" lvl="0">
              <a:spcBef>
                <a:spcPts val="400"/>
              </a:spcBef>
              <a:buClr>
                <a:srgbClr val="00338D"/>
              </a:buClr>
              <a:buFont typeface="Noto Sans Symbols"/>
              <a:buChar char="▪"/>
            </a:pPr>
            <a:r>
              <a:rPr lang="ko-KR" altLang="en-US" sz="1200" b="0" dirty="0">
                <a:solidFill>
                  <a:schemeClr val="dk1"/>
                </a:solidFill>
              </a:rPr>
              <a:t>또한 구매 주문의 수가 많아지면 </a:t>
            </a:r>
            <a:r>
              <a:rPr lang="ko-KR" altLang="en-US" sz="1200" dirty="0">
                <a:solidFill>
                  <a:schemeClr val="dk1"/>
                </a:solidFill>
              </a:rPr>
              <a:t>보기</a:t>
            </a:r>
            <a:r>
              <a:rPr lang="ko-KR" altLang="en-US" sz="1200" b="0" dirty="0">
                <a:solidFill>
                  <a:schemeClr val="dk1"/>
                </a:solidFill>
              </a:rPr>
              <a:t> 기능을 사용하여 구매 주문을 </a:t>
            </a:r>
            <a:r>
              <a:rPr lang="ko-KR" altLang="en-US" sz="1200" b="0" dirty="0" err="1">
                <a:solidFill>
                  <a:schemeClr val="dk1"/>
                </a:solidFill>
              </a:rPr>
              <a:t>필터링할</a:t>
            </a:r>
            <a:r>
              <a:rPr lang="ko-KR" altLang="en-US" sz="1200" b="0" dirty="0">
                <a:solidFill>
                  <a:schemeClr val="dk1"/>
                </a:solidFill>
              </a:rPr>
              <a:t> 수 있습니다</a:t>
            </a:r>
            <a:r>
              <a:rPr lang="en-US" altLang="ko-KR" sz="1200" b="0" dirty="0">
                <a:solidFill>
                  <a:schemeClr val="dk1"/>
                </a:solidFill>
              </a:rPr>
              <a:t>.</a:t>
            </a:r>
          </a:p>
          <a:p>
            <a:pPr marL="228600" lvl="0">
              <a:spcBef>
                <a:spcPts val="400"/>
              </a:spcBef>
              <a:buClr>
                <a:srgbClr val="00338D"/>
              </a:buClr>
              <a:buFont typeface="Noto Sans Symbols"/>
              <a:buChar char="▪"/>
            </a:pPr>
            <a:r>
              <a:rPr lang="ko-KR" altLang="en-US" sz="1200" b="0" dirty="0">
                <a:solidFill>
                  <a:schemeClr val="dk1"/>
                </a:solidFill>
              </a:rPr>
              <a:t>이 화면의 모든 구매 주문은 하이퍼링크 형식으로 표시되며</a:t>
            </a:r>
            <a:r>
              <a:rPr lang="en-US" altLang="ko-KR" sz="1200" b="0" dirty="0">
                <a:solidFill>
                  <a:schemeClr val="dk1"/>
                </a:solidFill>
              </a:rPr>
              <a:t>, </a:t>
            </a:r>
            <a:r>
              <a:rPr lang="ko-KR" altLang="en-US" sz="1200" b="0" dirty="0">
                <a:solidFill>
                  <a:schemeClr val="dk1"/>
                </a:solidFill>
              </a:rPr>
              <a:t>파란색 하이퍼링크</a:t>
            </a:r>
            <a:r>
              <a:rPr lang="en-US" altLang="ko-KR" sz="1200" b="0" dirty="0">
                <a:solidFill>
                  <a:schemeClr val="dk1"/>
                </a:solidFill>
              </a:rPr>
              <a:t>(</a:t>
            </a:r>
            <a:r>
              <a:rPr lang="ko-KR" altLang="en-US" sz="1200" b="0" dirty="0">
                <a:solidFill>
                  <a:schemeClr val="dk1"/>
                </a:solidFill>
              </a:rPr>
              <a:t>즉</a:t>
            </a:r>
            <a:r>
              <a:rPr lang="en-US" altLang="ko-KR" sz="1200" b="0" dirty="0">
                <a:solidFill>
                  <a:schemeClr val="dk1"/>
                </a:solidFill>
              </a:rPr>
              <a:t>, </a:t>
            </a:r>
            <a:r>
              <a:rPr lang="en-US" altLang="ko-KR" sz="1200" dirty="0">
                <a:solidFill>
                  <a:schemeClr val="dk1"/>
                </a:solidFill>
              </a:rPr>
              <a:t>PO </a:t>
            </a:r>
            <a:r>
              <a:rPr lang="ko-KR" altLang="en-US" sz="1200" dirty="0">
                <a:solidFill>
                  <a:schemeClr val="dk1"/>
                </a:solidFill>
              </a:rPr>
              <a:t>번호</a:t>
            </a:r>
            <a:r>
              <a:rPr lang="en-US" altLang="ko-KR" sz="1200" b="0" dirty="0">
                <a:solidFill>
                  <a:schemeClr val="dk1"/>
                </a:solidFill>
              </a:rPr>
              <a:t>)</a:t>
            </a:r>
            <a:r>
              <a:rPr lang="ko-KR" altLang="en-US" sz="1200" b="0" dirty="0">
                <a:solidFill>
                  <a:schemeClr val="dk1"/>
                </a:solidFill>
              </a:rPr>
              <a:t>를 클릭하면 구매 주문에 대한 추가 정보를 볼 수 있습니다</a:t>
            </a:r>
            <a:r>
              <a:rPr lang="en-US" altLang="ko-KR" sz="1200" b="0" dirty="0">
                <a:solidFill>
                  <a:schemeClr val="dk1"/>
                </a:solidFill>
              </a:rPr>
              <a:t>.</a:t>
            </a:r>
          </a:p>
          <a:p>
            <a:pPr marL="228600" lvl="0" indent="-228600" algn="l" rtl="0">
              <a:lnSpc>
                <a:spcPct val="100000"/>
              </a:lnSpc>
              <a:spcBef>
                <a:spcPts val="400"/>
              </a:spcBef>
              <a:spcAft>
                <a:spcPts val="0"/>
              </a:spcAft>
              <a:buClr>
                <a:srgbClr val="00338D"/>
              </a:buClr>
              <a:buSzPts val="1000"/>
              <a:buFont typeface="Noto Sans Symbols"/>
              <a:buChar char="▪"/>
            </a:pPr>
            <a:endParaRPr sz="1200" b="0" dirty="0">
              <a:solidFill>
                <a:schemeClr val="dk1"/>
              </a:solidFill>
            </a:endParaRPr>
          </a:p>
        </p:txBody>
      </p:sp>
      <p:sp>
        <p:nvSpPr>
          <p:cNvPr id="1259" name="Google Shape;1259;p235"/>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구매 주문서</a:t>
            </a:r>
            <a:endParaRPr sz="1400" b="0" i="0" u="none" strike="noStrike" cap="none" dirty="0">
              <a:solidFill>
                <a:srgbClr val="000000"/>
              </a:solidFill>
              <a:latin typeface="Arial"/>
              <a:ea typeface="Arial"/>
              <a:cs typeface="Arial"/>
              <a:sym typeface="Arial"/>
            </a:endParaRPr>
          </a:p>
        </p:txBody>
      </p:sp>
      <p:sp>
        <p:nvSpPr>
          <p:cNvPr id="1260" name="Google Shape;1260;p235"/>
          <p:cNvSpPr txBox="1">
            <a:spLocks noGrp="1"/>
          </p:cNvSpPr>
          <p:nvPr>
            <p:ph type="title"/>
          </p:nvPr>
        </p:nvSpPr>
        <p:spPr>
          <a:xfrm>
            <a:off x="1007086" y="678840"/>
            <a:ext cx="8819968" cy="519113"/>
          </a:xfrm>
          <a:prstGeom prst="rect">
            <a:avLst/>
          </a:prstGeom>
          <a:noFill/>
          <a:ln>
            <a:noFill/>
          </a:ln>
        </p:spPr>
        <p:txBody>
          <a:bodyPr spcFirstLastPara="1" wrap="square" lIns="0" tIns="0" rIns="0" bIns="0" anchor="ctr" anchorCtr="0">
            <a:noAutofit/>
          </a:bodyPr>
          <a:lstStyle/>
          <a:p>
            <a:pPr lvl="0"/>
            <a:r>
              <a:rPr lang="ko-KR" altLang="en-US" sz="1800" b="1" dirty="0">
                <a:solidFill>
                  <a:schemeClr val="dk1"/>
                </a:solidFill>
                <a:latin typeface="Arial"/>
                <a:ea typeface="Arial"/>
                <a:cs typeface="Arial"/>
                <a:sym typeface="Arial"/>
              </a:rPr>
              <a:t>주문 수신 및 검토</a:t>
            </a:r>
            <a:r>
              <a:rPr lang="en-GB" sz="1800" b="1" dirty="0">
                <a:solidFill>
                  <a:schemeClr val="dk1"/>
                </a:solidFill>
                <a:latin typeface="Arial"/>
                <a:ea typeface="Arial"/>
                <a:cs typeface="Arial"/>
                <a:sym typeface="Arial"/>
              </a:rPr>
              <a:t>(2/2)</a:t>
            </a:r>
            <a:endParaRPr dirty="0"/>
          </a:p>
        </p:txBody>
      </p:sp>
      <p:pic>
        <p:nvPicPr>
          <p:cNvPr id="1261" name="Google Shape;1261;p235"/>
          <p:cNvPicPr preferRelativeResize="0"/>
          <p:nvPr/>
        </p:nvPicPr>
        <p:blipFill rotWithShape="1">
          <a:blip r:embed="rId3">
            <a:alphaModFix/>
          </a:blip>
          <a:srcRect/>
          <a:stretch/>
        </p:blipFill>
        <p:spPr>
          <a:xfrm>
            <a:off x="3140535" y="2971578"/>
            <a:ext cx="5925826" cy="25300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236"/>
          <p:cNvSpPr txBox="1">
            <a:spLocks noGrp="1"/>
          </p:cNvSpPr>
          <p:nvPr>
            <p:ph type="title"/>
          </p:nvPr>
        </p:nvSpPr>
        <p:spPr>
          <a:xfrm>
            <a:off x="1007086" y="672225"/>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주문 확인</a:t>
            </a:r>
            <a:endParaRPr dirty="0"/>
          </a:p>
        </p:txBody>
      </p:sp>
      <p:sp>
        <p:nvSpPr>
          <p:cNvPr id="1267" name="Google Shape;1267;p236"/>
          <p:cNvSpPr txBox="1">
            <a:spLocks noGrp="1"/>
          </p:cNvSpPr>
          <p:nvPr>
            <p:ph type="body" idx="1"/>
          </p:nvPr>
        </p:nvSpPr>
        <p:spPr>
          <a:xfrm>
            <a:off x="1007086" y="1426464"/>
            <a:ext cx="10192727" cy="965897"/>
          </a:xfrm>
          <a:prstGeom prst="rect">
            <a:avLst/>
          </a:prstGeom>
          <a:noFill/>
          <a:ln>
            <a:noFill/>
          </a:ln>
        </p:spPr>
        <p:txBody>
          <a:bodyPr spcFirstLastPara="1" wrap="square" lIns="0" tIns="0" rIns="0" bIns="0" anchor="t" anchorCtr="0">
            <a:noAutofit/>
          </a:bodyPr>
          <a:lstStyle/>
          <a:p>
            <a:pPr marL="228600" lvl="0">
              <a:spcBef>
                <a:spcPts val="400"/>
              </a:spcBef>
              <a:buFont typeface="Noto Sans Symbols"/>
              <a:buChar char="▪"/>
            </a:pPr>
            <a:r>
              <a:rPr lang="ko-KR" altLang="en-US" sz="1200" b="0" dirty="0">
                <a:solidFill>
                  <a:schemeClr val="dk1"/>
                </a:solidFill>
              </a:rPr>
              <a:t>페이지는 새로 </a:t>
            </a:r>
            <a:r>
              <a:rPr lang="ko-KR" altLang="en-US" sz="1200" b="0" dirty="0" err="1">
                <a:solidFill>
                  <a:schemeClr val="dk1"/>
                </a:solidFill>
              </a:rPr>
              <a:t>고침되어</a:t>
            </a:r>
            <a:r>
              <a:rPr lang="ko-KR" altLang="en-US" sz="1200" b="0" dirty="0">
                <a:solidFill>
                  <a:schemeClr val="dk1"/>
                </a:solidFill>
              </a:rPr>
              <a:t> </a:t>
            </a:r>
            <a:r>
              <a:rPr lang="en-US" altLang="ko-KR" sz="1200" b="0" dirty="0">
                <a:solidFill>
                  <a:schemeClr val="dk1"/>
                </a:solidFill>
              </a:rPr>
              <a:t>PO </a:t>
            </a:r>
            <a:r>
              <a:rPr lang="ko-KR" altLang="en-US" sz="1200" b="0" dirty="0">
                <a:solidFill>
                  <a:schemeClr val="dk1"/>
                </a:solidFill>
              </a:rPr>
              <a:t>세부 정보 및 배송 주소를 표시합니다</a:t>
            </a:r>
            <a:r>
              <a:rPr lang="en-US" altLang="ko-KR" sz="1200" b="0" dirty="0">
                <a:solidFill>
                  <a:schemeClr val="dk1"/>
                </a:solidFill>
              </a:rPr>
              <a:t>.</a:t>
            </a:r>
          </a:p>
          <a:p>
            <a:pPr marL="228600" lvl="0">
              <a:spcBef>
                <a:spcPts val="400"/>
              </a:spcBef>
              <a:buFont typeface="Noto Sans Symbols"/>
              <a:buChar char="▪"/>
            </a:pPr>
            <a:r>
              <a:rPr lang="ko-KR" altLang="en-US" sz="1200" dirty="0">
                <a:solidFill>
                  <a:schemeClr val="dk1"/>
                </a:solidFill>
              </a:rPr>
              <a:t>승인 완료 </a:t>
            </a:r>
            <a:r>
              <a:rPr lang="ko-KR" altLang="en-US" sz="1200" b="0" dirty="0">
                <a:solidFill>
                  <a:schemeClr val="dk1"/>
                </a:solidFill>
              </a:rPr>
              <a:t>체크박스를 클릭하여 </a:t>
            </a:r>
            <a:r>
              <a:rPr lang="en-US" altLang="ko-KR" sz="1200" b="0" dirty="0">
                <a:solidFill>
                  <a:schemeClr val="dk1"/>
                </a:solidFill>
              </a:rPr>
              <a:t>PO</a:t>
            </a:r>
            <a:r>
              <a:rPr lang="ko-KR" altLang="en-US" sz="1200" b="0" dirty="0">
                <a:solidFill>
                  <a:schemeClr val="dk1"/>
                </a:solidFill>
              </a:rPr>
              <a:t>를 전송한 고객에게 수신 사실을 알립니다</a:t>
            </a:r>
            <a:r>
              <a:rPr lang="en-US" altLang="ko-KR" sz="1200" b="0" dirty="0">
                <a:solidFill>
                  <a:schemeClr val="dk1"/>
                </a:solidFill>
              </a:rPr>
              <a:t>. Air </a:t>
            </a:r>
            <a:r>
              <a:rPr lang="en-US" altLang="ko-KR" sz="1200" b="0" dirty="0" err="1">
                <a:solidFill>
                  <a:schemeClr val="dk1"/>
                </a:solidFill>
              </a:rPr>
              <a:t>Liquide</a:t>
            </a:r>
            <a:r>
              <a:rPr lang="en-US" altLang="ko-KR" sz="1200" b="0" dirty="0">
                <a:solidFill>
                  <a:schemeClr val="dk1"/>
                </a:solidFill>
              </a:rPr>
              <a:t> </a:t>
            </a:r>
            <a:r>
              <a:rPr lang="ko-KR" altLang="en-US" sz="1200" b="0" dirty="0">
                <a:solidFill>
                  <a:schemeClr val="dk1"/>
                </a:solidFill>
              </a:rPr>
              <a:t>역시 상태 업데이트를 확인할 수 있습니다</a:t>
            </a:r>
            <a:r>
              <a:rPr lang="en-US" altLang="ko-KR" sz="1200" b="0" dirty="0">
                <a:solidFill>
                  <a:schemeClr val="dk1"/>
                </a:solidFill>
              </a:rPr>
              <a:t>.</a:t>
            </a:r>
          </a:p>
          <a:p>
            <a:pPr marL="0" lvl="0" indent="0">
              <a:spcBef>
                <a:spcPts val="400"/>
              </a:spcBef>
            </a:pPr>
            <a:r>
              <a:rPr lang="en-US" altLang="ko-KR" b="0" dirty="0">
                <a:solidFill>
                  <a:schemeClr val="dk1"/>
                </a:solidFill>
              </a:rPr>
              <a:t>(*</a:t>
            </a:r>
            <a:r>
              <a:rPr lang="ko-KR" altLang="en-US" b="0" dirty="0">
                <a:solidFill>
                  <a:schemeClr val="dk1"/>
                </a:solidFill>
              </a:rPr>
              <a:t>주문 내용에 동의하지 않는 경우</a:t>
            </a:r>
            <a:r>
              <a:rPr lang="en-US" altLang="ko-KR" b="0" dirty="0">
                <a:solidFill>
                  <a:schemeClr val="dk1"/>
                </a:solidFill>
              </a:rPr>
              <a:t>, </a:t>
            </a:r>
            <a:r>
              <a:rPr lang="ko-KR" altLang="en-US" b="0" dirty="0">
                <a:solidFill>
                  <a:schemeClr val="dk1"/>
                </a:solidFill>
              </a:rPr>
              <a:t>요청자의 </a:t>
            </a:r>
            <a:r>
              <a:rPr lang="ko-KR" altLang="en-US" b="0" dirty="0" err="1">
                <a:solidFill>
                  <a:schemeClr val="dk1"/>
                </a:solidFill>
              </a:rPr>
              <a:t>이메일</a:t>
            </a:r>
            <a:r>
              <a:rPr lang="ko-KR" altLang="en-US" b="0" dirty="0">
                <a:solidFill>
                  <a:schemeClr val="dk1"/>
                </a:solidFill>
              </a:rPr>
              <a:t> 주소로 우려 사항 또는 요청을 전송하십시오</a:t>
            </a:r>
            <a:r>
              <a:rPr lang="en-US" altLang="ko-KR" b="0" dirty="0">
                <a:solidFill>
                  <a:schemeClr val="dk1"/>
                </a:solidFill>
              </a:rPr>
              <a:t>.)</a:t>
            </a:r>
          </a:p>
          <a:p>
            <a:pPr marL="228600" lvl="0">
              <a:spcBef>
                <a:spcPts val="400"/>
              </a:spcBef>
              <a:buFont typeface="Noto Sans Symbols"/>
              <a:buChar char="▪"/>
            </a:pPr>
            <a:r>
              <a:rPr lang="ko-KR" altLang="en-US" sz="1200" b="0" dirty="0">
                <a:solidFill>
                  <a:schemeClr val="dk1"/>
                </a:solidFill>
              </a:rPr>
              <a:t>또한 </a:t>
            </a:r>
            <a:r>
              <a:rPr lang="ko-KR" altLang="en-US" sz="1200" dirty="0">
                <a:solidFill>
                  <a:schemeClr val="dk1"/>
                </a:solidFill>
              </a:rPr>
              <a:t>공급자 첨부 문서</a:t>
            </a:r>
            <a:r>
              <a:rPr lang="ko-KR" altLang="en-US" sz="1200" b="0" dirty="0">
                <a:solidFill>
                  <a:schemeClr val="dk1"/>
                </a:solidFill>
              </a:rPr>
              <a:t> 영역에 근거 자료를 업로드하고 저장을 클릭하여 저장할 수 있습니다</a:t>
            </a:r>
            <a:r>
              <a:rPr lang="en-US" altLang="ko-KR" sz="1200" b="0" dirty="0">
                <a:solidFill>
                  <a:schemeClr val="dk1"/>
                </a:solidFill>
              </a:rPr>
              <a:t>. Air </a:t>
            </a:r>
            <a:r>
              <a:rPr lang="en-US" altLang="ko-KR" sz="1200" b="0" dirty="0" err="1">
                <a:solidFill>
                  <a:schemeClr val="dk1"/>
                </a:solidFill>
              </a:rPr>
              <a:t>Liquide</a:t>
            </a:r>
            <a:r>
              <a:rPr lang="en-US" altLang="ko-KR" sz="1200" b="0" dirty="0">
                <a:solidFill>
                  <a:schemeClr val="dk1"/>
                </a:solidFill>
              </a:rPr>
              <a:t> </a:t>
            </a:r>
            <a:r>
              <a:rPr lang="ko-KR" altLang="en-US" sz="1200" b="0" dirty="0">
                <a:solidFill>
                  <a:schemeClr val="dk1"/>
                </a:solidFill>
              </a:rPr>
              <a:t>역시 첨부 문서를 확인할 수 있습니다</a:t>
            </a:r>
            <a:r>
              <a:rPr lang="en-US" altLang="ko-KR" sz="1200" b="0" dirty="0">
                <a:solidFill>
                  <a:schemeClr val="dk1"/>
                </a:solidFill>
              </a:rPr>
              <a:t>.</a:t>
            </a:r>
          </a:p>
          <a:p>
            <a:pPr marL="228600" lvl="0">
              <a:spcBef>
                <a:spcPts val="400"/>
              </a:spcBef>
              <a:buFont typeface="Noto Sans Symbols"/>
              <a:buChar char="▪"/>
            </a:pPr>
            <a:r>
              <a:rPr lang="ko-KR" altLang="en-US" sz="1200" dirty="0">
                <a:solidFill>
                  <a:schemeClr val="dk1"/>
                </a:solidFill>
              </a:rPr>
              <a:t>페이지 인쇄</a:t>
            </a:r>
            <a:r>
              <a:rPr lang="ko-KR" altLang="en-US" sz="1200" b="0" dirty="0">
                <a:solidFill>
                  <a:schemeClr val="dk1"/>
                </a:solidFill>
              </a:rPr>
              <a:t>를 클릭하여 </a:t>
            </a:r>
            <a:r>
              <a:rPr lang="en-US" altLang="ko-KR" sz="1200" b="0" dirty="0">
                <a:solidFill>
                  <a:schemeClr val="dk1"/>
                </a:solidFill>
              </a:rPr>
              <a:t>PDF </a:t>
            </a:r>
            <a:r>
              <a:rPr lang="ko-KR" altLang="en-US" sz="1200" b="0" dirty="0">
                <a:solidFill>
                  <a:schemeClr val="dk1"/>
                </a:solidFill>
              </a:rPr>
              <a:t>버전으로 </a:t>
            </a:r>
            <a:r>
              <a:rPr lang="en-US" altLang="ko-KR" sz="1200" b="0" dirty="0">
                <a:solidFill>
                  <a:schemeClr val="dk1"/>
                </a:solidFill>
              </a:rPr>
              <a:t>PO</a:t>
            </a:r>
            <a:r>
              <a:rPr lang="ko-KR" altLang="en-US" sz="1200" b="0" dirty="0">
                <a:solidFill>
                  <a:schemeClr val="dk1"/>
                </a:solidFill>
              </a:rPr>
              <a:t>를 인쇄할 수 있습니다</a:t>
            </a:r>
            <a:r>
              <a:rPr lang="en-US" altLang="ko-KR" sz="1200" b="0" dirty="0">
                <a:solidFill>
                  <a:schemeClr val="dk1"/>
                </a:solidFill>
              </a:rPr>
              <a:t>.</a:t>
            </a:r>
            <a:endParaRPr sz="1200" b="0" dirty="0">
              <a:solidFill>
                <a:schemeClr val="dk1"/>
              </a:solidFill>
            </a:endParaRPr>
          </a:p>
          <a:p>
            <a:pPr marL="228600" lvl="0" indent="-165100" algn="l" rtl="0">
              <a:lnSpc>
                <a:spcPct val="100000"/>
              </a:lnSpc>
              <a:spcBef>
                <a:spcPts val="400"/>
              </a:spcBef>
              <a:spcAft>
                <a:spcPts val="0"/>
              </a:spcAft>
              <a:buClr>
                <a:srgbClr val="000000"/>
              </a:buClr>
              <a:buSzPts val="1000"/>
              <a:buFont typeface="Noto Sans Symbols"/>
              <a:buNone/>
            </a:pPr>
            <a:endParaRPr b="0" dirty="0">
              <a:solidFill>
                <a:schemeClr val="dk1"/>
              </a:solidFill>
            </a:endParaRPr>
          </a:p>
          <a:p>
            <a:pPr marL="571500" lvl="1" indent="-165100" algn="l" rtl="0">
              <a:lnSpc>
                <a:spcPct val="100000"/>
              </a:lnSpc>
              <a:spcBef>
                <a:spcPts val="400"/>
              </a:spcBef>
              <a:spcAft>
                <a:spcPts val="0"/>
              </a:spcAft>
              <a:buClr>
                <a:srgbClr val="000000"/>
              </a:buClr>
              <a:buSzPts val="1000"/>
              <a:buFont typeface="Arial"/>
              <a:buNone/>
            </a:pPr>
            <a:endParaRPr dirty="0">
              <a:solidFill>
                <a:schemeClr val="dk1"/>
              </a:solidFill>
            </a:endParaRPr>
          </a:p>
        </p:txBody>
      </p:sp>
      <p:sp>
        <p:nvSpPr>
          <p:cNvPr id="1268" name="Google Shape;1268;p236"/>
          <p:cNvSpPr txBox="1"/>
          <p:nvPr/>
        </p:nvSpPr>
        <p:spPr>
          <a:xfrm>
            <a:off x="3926358" y="5722283"/>
            <a:ext cx="1752403"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0" i="1" u="none" strike="noStrike" cap="none">
                <a:solidFill>
                  <a:schemeClr val="dk1"/>
                </a:solidFill>
                <a:latin typeface="Arial"/>
                <a:ea typeface="Arial"/>
                <a:cs typeface="Arial"/>
                <a:sym typeface="Arial"/>
              </a:rPr>
              <a:t>PO view screen continued</a:t>
            </a:r>
            <a:endParaRPr sz="1400" b="0" i="0" u="none" strike="noStrike" cap="none">
              <a:solidFill>
                <a:srgbClr val="000000"/>
              </a:solidFill>
              <a:latin typeface="Arial"/>
              <a:ea typeface="Arial"/>
              <a:cs typeface="Arial"/>
              <a:sym typeface="Arial"/>
            </a:endParaRPr>
          </a:p>
        </p:txBody>
      </p:sp>
      <p:sp>
        <p:nvSpPr>
          <p:cNvPr id="1269" name="Google Shape;1269;p236"/>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구매주문서</a:t>
            </a:r>
            <a:endParaRPr sz="1400" b="0" i="0" u="none" strike="noStrike" cap="none" dirty="0">
              <a:solidFill>
                <a:srgbClr val="000000"/>
              </a:solidFill>
              <a:latin typeface="Arial"/>
              <a:ea typeface="Arial"/>
              <a:cs typeface="Arial"/>
              <a:sym typeface="Arial"/>
            </a:endParaRPr>
          </a:p>
        </p:txBody>
      </p:sp>
      <p:sp>
        <p:nvSpPr>
          <p:cNvPr id="1270" name="Google Shape;1270;p236"/>
          <p:cNvSpPr/>
          <p:nvPr/>
        </p:nvSpPr>
        <p:spPr>
          <a:xfrm rot="10168105" flipH="1">
            <a:off x="4092578" y="4745590"/>
            <a:ext cx="1515781" cy="910062"/>
          </a:xfrm>
          <a:prstGeom prst="bentArrow">
            <a:avLst>
              <a:gd name="adj1" fmla="val 23628"/>
              <a:gd name="adj2" fmla="val 25000"/>
              <a:gd name="adj3" fmla="val 25000"/>
              <a:gd name="adj4" fmla="val 33241"/>
            </a:avLst>
          </a:prstGeom>
          <a:solidFill>
            <a:srgbClr val="CBDCF1"/>
          </a:solid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271" name="Google Shape;1271;p236"/>
          <p:cNvPicPr preferRelativeResize="0"/>
          <p:nvPr/>
        </p:nvPicPr>
        <p:blipFill rotWithShape="1">
          <a:blip r:embed="rId3">
            <a:alphaModFix/>
          </a:blip>
          <a:srcRect/>
          <a:stretch/>
        </p:blipFill>
        <p:spPr>
          <a:xfrm>
            <a:off x="995363" y="2780874"/>
            <a:ext cx="4761389" cy="1975275"/>
          </a:xfrm>
          <a:prstGeom prst="rect">
            <a:avLst/>
          </a:prstGeom>
          <a:noFill/>
          <a:ln>
            <a:noFill/>
          </a:ln>
        </p:spPr>
      </p:pic>
      <p:pic>
        <p:nvPicPr>
          <p:cNvPr id="1272" name="Google Shape;1272;p236"/>
          <p:cNvPicPr preferRelativeResize="0"/>
          <p:nvPr/>
        </p:nvPicPr>
        <p:blipFill rotWithShape="1">
          <a:blip r:embed="rId4">
            <a:alphaModFix/>
          </a:blip>
          <a:srcRect/>
          <a:stretch/>
        </p:blipFill>
        <p:spPr>
          <a:xfrm>
            <a:off x="6103115" y="3743632"/>
            <a:ext cx="5096698" cy="22801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237"/>
          <p:cNvSpPr txBox="1"/>
          <p:nvPr/>
        </p:nvSpPr>
        <p:spPr>
          <a:xfrm>
            <a:off x="690350" y="4663975"/>
            <a:ext cx="11269800" cy="1902600"/>
          </a:xfrm>
          <a:prstGeom prst="rect">
            <a:avLst/>
          </a:prstGeom>
          <a:noFill/>
          <a:ln>
            <a:noFill/>
          </a:ln>
        </p:spPr>
        <p:txBody>
          <a:bodyPr spcFirstLastPara="1" wrap="square" lIns="91425" tIns="91425" rIns="91425" bIns="91425" anchor="t" anchorCtr="0">
            <a:noAutofit/>
          </a:bodyPr>
          <a:lstStyle/>
          <a:p>
            <a:pPr marL="457200" lvl="0" indent="-330200">
              <a:buSzPts val="1600"/>
              <a:buFont typeface="Arial"/>
              <a:buChar char="●"/>
            </a:pPr>
            <a:r>
              <a:rPr lang="ko-KR" altLang="en-US" sz="1600" dirty="0"/>
              <a:t>공급자는 </a:t>
            </a:r>
            <a:r>
              <a:rPr lang="en-US" altLang="ko-KR" sz="1600" dirty="0"/>
              <a:t>"</a:t>
            </a:r>
            <a:r>
              <a:rPr lang="ko-KR" altLang="en-US" sz="1600" dirty="0"/>
              <a:t>지급 완료</a:t>
            </a:r>
            <a:r>
              <a:rPr lang="en-US" altLang="ko-KR" sz="1600" dirty="0"/>
              <a:t>" </a:t>
            </a:r>
            <a:r>
              <a:rPr lang="ko-KR" altLang="en-US" sz="1600" dirty="0"/>
              <a:t>및 </a:t>
            </a:r>
            <a:r>
              <a:rPr lang="en-US" altLang="ko-KR" sz="1600" dirty="0"/>
              <a:t>"</a:t>
            </a:r>
            <a:r>
              <a:rPr lang="ko-KR" altLang="en-US" sz="1600" dirty="0"/>
              <a:t>결제 정보</a:t>
            </a:r>
            <a:r>
              <a:rPr lang="en-US" altLang="ko-KR" sz="1600" dirty="0"/>
              <a:t>" </a:t>
            </a:r>
            <a:r>
              <a:rPr lang="ko-KR" altLang="en-US" sz="1600" dirty="0"/>
              <a:t>구분을 추가하고 인보이스 탭의 </a:t>
            </a:r>
            <a:r>
              <a:rPr lang="ko-KR" altLang="en-US" sz="1600" dirty="0" err="1"/>
              <a:t>드롭</a:t>
            </a:r>
            <a:r>
              <a:rPr lang="ko-KR" altLang="en-US" sz="1600" dirty="0"/>
              <a:t> 다운에서 보기를 생성함으로써 인보이스의 상태 역시 확인할 수 있습니다</a:t>
            </a:r>
            <a:r>
              <a:rPr lang="en-US" altLang="ko-KR" sz="1600" dirty="0"/>
              <a:t>.</a:t>
            </a:r>
          </a:p>
          <a:p>
            <a:pPr marL="457200" lvl="0" indent="-330200">
              <a:buSzPts val="1600"/>
              <a:buFont typeface="Arial"/>
              <a:buChar char="●"/>
            </a:pPr>
            <a:r>
              <a:rPr lang="ko-KR" altLang="en-US" sz="1600" dirty="0"/>
              <a:t>인보이스가 지급 완료될 때까지 상태는 </a:t>
            </a:r>
            <a:r>
              <a:rPr lang="en-US" altLang="ko-KR" sz="1600" dirty="0"/>
              <a:t>"</a:t>
            </a:r>
            <a:r>
              <a:rPr lang="ko-KR" altLang="en-US" sz="1600" dirty="0"/>
              <a:t>아니오</a:t>
            </a:r>
            <a:r>
              <a:rPr lang="en-US" altLang="ko-KR" sz="1600" dirty="0"/>
              <a:t>"</a:t>
            </a:r>
            <a:r>
              <a:rPr lang="ko-KR" altLang="en-US" sz="1600" dirty="0"/>
              <a:t>로 표시됩니다</a:t>
            </a:r>
            <a:r>
              <a:rPr lang="en-US" altLang="ko-KR" sz="1600" dirty="0"/>
              <a:t>. </a:t>
            </a:r>
            <a:r>
              <a:rPr lang="ko-KR" altLang="en-US" sz="1600" dirty="0"/>
              <a:t>그러나 부분 지급에 대한 정보는 상단 하이라이트 처리된 부분과 같이 공급자에게 계속 표시됩니다</a:t>
            </a:r>
            <a:r>
              <a:rPr lang="en-US" altLang="ko-KR" sz="1600" dirty="0"/>
              <a:t>.</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1278" name="Google Shape;1278;p237"/>
          <p:cNvPicPr preferRelativeResize="0"/>
          <p:nvPr/>
        </p:nvPicPr>
        <p:blipFill rotWithShape="1">
          <a:blip r:embed="rId3">
            <a:alphaModFix/>
          </a:blip>
          <a:srcRect/>
          <a:stretch/>
        </p:blipFill>
        <p:spPr>
          <a:xfrm>
            <a:off x="1913100" y="302550"/>
            <a:ext cx="7391400" cy="395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238"/>
          <p:cNvPicPr preferRelativeResize="0"/>
          <p:nvPr/>
        </p:nvPicPr>
        <p:blipFill rotWithShape="1">
          <a:blip r:embed="rId3">
            <a:alphaModFix/>
          </a:blip>
          <a:srcRect/>
          <a:stretch/>
        </p:blipFill>
        <p:spPr>
          <a:xfrm>
            <a:off x="2118" y="2118"/>
            <a:ext cx="2118" cy="2118"/>
          </a:xfrm>
          <a:prstGeom prst="rect">
            <a:avLst/>
          </a:prstGeom>
          <a:noFill/>
          <a:ln>
            <a:noFill/>
          </a:ln>
        </p:spPr>
      </p:pic>
      <p:sp>
        <p:nvSpPr>
          <p:cNvPr id="1284" name="Google Shape;1284;p238"/>
          <p:cNvSpPr txBox="1">
            <a:spLocks noGrp="1"/>
          </p:cNvSpPr>
          <p:nvPr>
            <p:ph type="body" idx="1"/>
          </p:nvPr>
        </p:nvSpPr>
        <p:spPr>
          <a:xfrm>
            <a:off x="8860707" y="3235433"/>
            <a:ext cx="2740200" cy="1219200"/>
          </a:xfrm>
          <a:prstGeom prst="rect">
            <a:avLst/>
          </a:prstGeom>
          <a:noFill/>
          <a:ln>
            <a:noFill/>
          </a:ln>
        </p:spPr>
        <p:txBody>
          <a:bodyPr spcFirstLastPara="1" wrap="square" lIns="0" tIns="0" rIns="0" bIns="0" anchor="ctr" anchorCtr="0">
            <a:noAutofit/>
          </a:bodyPr>
          <a:lstStyle/>
          <a:p>
            <a:pPr marL="457200" lvl="0" indent="-228600" algn="ctr" rtl="0">
              <a:lnSpc>
                <a:spcPct val="100000"/>
              </a:lnSpc>
              <a:spcBef>
                <a:spcPts val="0"/>
              </a:spcBef>
              <a:spcAft>
                <a:spcPts val="0"/>
              </a:spcAft>
              <a:buSzPts val="1000"/>
              <a:buNone/>
            </a:pPr>
            <a:r>
              <a:rPr lang="ko-KR" altLang="en-US" sz="2400" dirty="0">
                <a:solidFill>
                  <a:schemeClr val="dk1"/>
                </a:solidFill>
              </a:rPr>
              <a:t>지원</a:t>
            </a:r>
            <a:endParaRPr sz="2400"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39"/>
          <p:cNvSpPr txBox="1">
            <a:spLocks noGrp="1"/>
          </p:cNvSpPr>
          <p:nvPr>
            <p:ph type="title"/>
          </p:nvPr>
        </p:nvSpPr>
        <p:spPr>
          <a:xfrm>
            <a:off x="1007086" y="68067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기타 참고자료</a:t>
            </a:r>
            <a:endParaRPr dirty="0"/>
          </a:p>
        </p:txBody>
      </p:sp>
      <p:sp>
        <p:nvSpPr>
          <p:cNvPr id="1290" name="Google Shape;1290;p239"/>
          <p:cNvSpPr txBox="1">
            <a:spLocks noGrp="1"/>
          </p:cNvSpPr>
          <p:nvPr>
            <p:ph type="body" idx="1"/>
          </p:nvPr>
        </p:nvSpPr>
        <p:spPr>
          <a:xfrm>
            <a:off x="1006167" y="1436016"/>
            <a:ext cx="10192058" cy="361217"/>
          </a:xfrm>
          <a:prstGeom prst="rect">
            <a:avLst/>
          </a:prstGeom>
          <a:noFill/>
          <a:ln>
            <a:noFill/>
          </a:ln>
        </p:spPr>
        <p:txBody>
          <a:bodyPr spcFirstLastPara="1" wrap="square" lIns="0" tIns="0" rIns="0" bIns="0" anchor="t" anchorCtr="0">
            <a:noAutofit/>
          </a:bodyPr>
          <a:lstStyle/>
          <a:p>
            <a:pPr marL="0" lvl="0" indent="0" algn="just"/>
            <a:r>
              <a:rPr lang="ko-KR" altLang="en-US" sz="1200" b="0" dirty="0">
                <a:solidFill>
                  <a:schemeClr val="dk1"/>
                </a:solidFill>
              </a:rPr>
              <a:t>본 교육의 목적은 </a:t>
            </a: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와의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 </a:t>
            </a:r>
            <a:r>
              <a:rPr lang="ko-KR" altLang="en-US" sz="1200" b="0" dirty="0">
                <a:solidFill>
                  <a:schemeClr val="dk1"/>
                </a:solidFill>
              </a:rPr>
              <a:t>기반 거래에 대한 모범 사례를 검토하고 교육에 대한 전반적인 개요를 제공하는 것입니다</a:t>
            </a:r>
            <a:r>
              <a:rPr lang="en-US" altLang="ko-KR" sz="1200" b="0" dirty="0">
                <a:solidFill>
                  <a:schemeClr val="dk1"/>
                </a:solidFill>
              </a:rPr>
              <a:t>. </a:t>
            </a:r>
            <a:r>
              <a:rPr lang="ko-KR" altLang="en-US" sz="1200" b="0" dirty="0">
                <a:solidFill>
                  <a:schemeClr val="dk1"/>
                </a:solidFill>
              </a:rPr>
              <a:t>이 그룹은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 </a:t>
            </a:r>
            <a:r>
              <a:rPr lang="ko-KR" altLang="en-US" sz="1200" b="0" dirty="0">
                <a:solidFill>
                  <a:schemeClr val="dk1"/>
                </a:solidFill>
              </a:rPr>
              <a:t>펀치 아웃 등의 기타 잠재적 관심 분야에 대해서는 다루지 않습니다</a:t>
            </a:r>
            <a:r>
              <a:rPr lang="en-US" altLang="ko-KR" sz="1200" b="0" dirty="0">
                <a:solidFill>
                  <a:schemeClr val="dk1"/>
                </a:solidFill>
              </a:rPr>
              <a:t>.</a:t>
            </a:r>
            <a:endParaRPr sz="1200" b="0" dirty="0">
              <a:solidFill>
                <a:schemeClr val="dk1"/>
              </a:solidFill>
            </a:endParaRPr>
          </a:p>
        </p:txBody>
      </p:sp>
      <p:sp>
        <p:nvSpPr>
          <p:cNvPr id="1291" name="Google Shape;1291;p239"/>
          <p:cNvSpPr txBox="1"/>
          <p:nvPr/>
        </p:nvSpPr>
        <p:spPr>
          <a:xfrm>
            <a:off x="993775" y="1979467"/>
            <a:ext cx="10204450" cy="312393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Arial"/>
                <a:ea typeface="Arial"/>
                <a:cs typeface="Arial"/>
                <a:sym typeface="Arial"/>
              </a:rPr>
              <a:t>Air </a:t>
            </a:r>
            <a:r>
              <a:rPr lang="en-GB" sz="1200" b="1" i="0" u="none" strike="noStrike" cap="none" dirty="0" err="1">
                <a:solidFill>
                  <a:schemeClr val="dk1"/>
                </a:solidFill>
                <a:latin typeface="Arial"/>
                <a:ea typeface="Arial"/>
                <a:cs typeface="Arial"/>
                <a:sym typeface="Arial"/>
              </a:rPr>
              <a:t>Liquide</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페이지</a:t>
            </a:r>
            <a:r>
              <a:rPr lang="en-GB" sz="1200" b="1" i="0" u="none" strike="noStrike" cap="none" dirty="0">
                <a:solidFill>
                  <a:schemeClr val="dk1"/>
                </a:solidFill>
                <a:latin typeface="Arial"/>
                <a:ea typeface="Arial"/>
                <a:cs typeface="Arial"/>
                <a:sym typeface="Arial"/>
              </a:rPr>
              <a:t>: </a:t>
            </a:r>
            <a:r>
              <a:rPr lang="en-GB" sz="1100" b="0" i="0" u="sng" strike="noStrike" cap="none" dirty="0">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 val="tx"/>
                    </a:ext>
                  </a:extLst>
                </a:hlinkClick>
              </a:rPr>
              <a:t>https://www.airliquide.com/cn/china/gong-ying-shang</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chemeClr val="dk1"/>
              </a:buClr>
              <a:buSzPts val="1200"/>
              <a:buFont typeface="Noto Sans Symbols"/>
              <a:buChar char="⮚"/>
            </a:pPr>
            <a:r>
              <a:rPr lang="en-GB" sz="1200" b="0" i="0" u="none" strike="noStrike" cap="none" dirty="0">
                <a:solidFill>
                  <a:schemeClr val="dk1"/>
                </a:solidFill>
                <a:latin typeface="Arial"/>
                <a:ea typeface="Arial"/>
                <a:cs typeface="Arial"/>
                <a:sym typeface="Arial"/>
              </a:rPr>
              <a:t>CSP </a:t>
            </a:r>
            <a:r>
              <a:rPr lang="ko-KR" altLang="en-US" sz="1200" b="0" i="0" u="none" strike="noStrike" cap="none" dirty="0">
                <a:solidFill>
                  <a:schemeClr val="dk1"/>
                </a:solidFill>
                <a:latin typeface="Arial"/>
                <a:ea typeface="Arial"/>
                <a:cs typeface="Arial"/>
                <a:sym typeface="Arial"/>
              </a:rPr>
              <a:t>가이드</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ko-KR" altLang="en-US" sz="1200" b="0" i="0" u="none" strike="noStrike" cap="none" dirty="0">
                <a:solidFill>
                  <a:schemeClr val="dk1"/>
                </a:solidFill>
                <a:latin typeface="Arial"/>
                <a:ea typeface="Arial"/>
                <a:cs typeface="Arial"/>
                <a:sym typeface="Arial"/>
              </a:rPr>
              <a:t>손쉬운 가이드</a:t>
            </a:r>
            <a:endParaRPr lang="en-US" altLang="ko-K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Arial"/>
                <a:ea typeface="Arial"/>
                <a:cs typeface="Arial"/>
                <a:sym typeface="Arial"/>
              </a:rPr>
              <a:t>SAN/</a:t>
            </a:r>
            <a:r>
              <a:rPr lang="ko-KR" altLang="en-US" sz="1200" b="0" i="0" u="none" strike="noStrike" cap="none" dirty="0" err="1">
                <a:solidFill>
                  <a:schemeClr val="dk1"/>
                </a:solidFill>
                <a:latin typeface="Arial"/>
                <a:ea typeface="Arial"/>
                <a:cs typeface="Arial"/>
                <a:sym typeface="Arial"/>
              </a:rPr>
              <a:t>이메일</a:t>
            </a:r>
            <a:r>
              <a:rPr lang="ko-KR" altLang="en-US" sz="1200" b="0" i="0" u="none" strike="noStrike" cap="none" dirty="0">
                <a:solidFill>
                  <a:schemeClr val="dk1"/>
                </a:solidFill>
                <a:latin typeface="Arial"/>
                <a:ea typeface="Arial"/>
                <a:cs typeface="Arial"/>
                <a:sym typeface="Arial"/>
              </a:rPr>
              <a:t> 가이드</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ko-KR" altLang="en-US" sz="1200" b="0" i="0" u="none" strike="noStrike" cap="none" dirty="0">
                <a:solidFill>
                  <a:schemeClr val="dk1"/>
                </a:solidFill>
                <a:latin typeface="Arial"/>
                <a:ea typeface="Arial"/>
                <a:cs typeface="Arial"/>
                <a:sym typeface="Arial"/>
              </a:rPr>
              <a:t>동영상 참고자료</a:t>
            </a:r>
            <a:endParaRPr lang="en-US" altLang="ko-K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ko-KR" altLang="en-US" sz="1200" b="0" i="0" u="none" strike="noStrike" cap="none" dirty="0">
                <a:solidFill>
                  <a:schemeClr val="dk1"/>
                </a:solidFill>
                <a:latin typeface="Arial"/>
                <a:ea typeface="Arial"/>
                <a:cs typeface="Arial"/>
                <a:sym typeface="Arial"/>
              </a:rPr>
              <a:t>자주 묻는 질문</a:t>
            </a:r>
            <a:r>
              <a:rPr lang="en-US" altLang="ko-KR" sz="1200" b="0" i="0" u="none" strike="noStrike" cap="none" dirty="0">
                <a:solidFill>
                  <a:schemeClr val="dk1"/>
                </a:solidFill>
                <a:latin typeface="Arial"/>
                <a:ea typeface="Arial"/>
                <a:cs typeface="Arial"/>
                <a:sym typeface="Arial"/>
              </a:rPr>
              <a:t>(</a:t>
            </a:r>
            <a:r>
              <a:rPr lang="en-GB" sz="1200" b="0" i="0" u="none" strike="noStrike" cap="none" dirty="0">
                <a:solidFill>
                  <a:schemeClr val="dk1"/>
                </a:solidFill>
                <a:latin typeface="Arial"/>
                <a:ea typeface="Arial"/>
                <a:cs typeface="Arial"/>
                <a:sym typeface="Arial"/>
              </a:rPr>
              <a:t>FAQ)</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85750" lvl="0" indent="-285750">
              <a:buClr>
                <a:schemeClr val="dk1"/>
              </a:buClr>
              <a:buSzPts val="1200"/>
              <a:buFont typeface="Arial"/>
              <a:buChar char="•"/>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공급자 포탈</a:t>
            </a:r>
            <a:r>
              <a:rPr lang="en-GB" sz="1200" b="1" i="0" u="none" strike="noStrike" cap="none" dirty="0">
                <a:solidFill>
                  <a:schemeClr val="dk1"/>
                </a:solidFill>
                <a:latin typeface="Arial"/>
                <a:ea typeface="Arial"/>
                <a:cs typeface="Arial"/>
                <a:sym typeface="Arial"/>
              </a:rPr>
              <a:t>(CSP)</a:t>
            </a:r>
            <a:r>
              <a:rPr lang="ko-KR" altLang="en-US" sz="1200" b="1" i="0" u="none" strike="noStrike" cap="none" dirty="0">
                <a:solidFill>
                  <a:schemeClr val="dk1"/>
                </a:solidFill>
                <a:latin typeface="Arial"/>
                <a:ea typeface="Arial"/>
                <a:cs typeface="Arial"/>
                <a:sym typeface="Arial"/>
              </a:rPr>
              <a:t>에 대한 일반적인 정보</a:t>
            </a:r>
            <a:r>
              <a:rPr lang="en-GB" sz="1200" b="1" i="0" u="none" strike="noStrike" cap="none" dirty="0">
                <a:solidFill>
                  <a:schemeClr val="dk1"/>
                </a:solidFill>
                <a:latin typeface="Arial"/>
                <a:ea typeface="Arial"/>
                <a:cs typeface="Arial"/>
                <a:sym typeface="Arial"/>
              </a:rPr>
              <a:t>: </a:t>
            </a:r>
            <a:r>
              <a:rPr lang="en-GB" sz="1200" b="0" i="0" u="sng" strike="noStrike" cap="none" dirty="0">
                <a:solidFill>
                  <a:srgbClr val="0070C0"/>
                </a:solidFill>
                <a:latin typeface="Arial"/>
                <a:ea typeface="Arial"/>
                <a:cs typeface="Arial"/>
                <a:sym typeface="Arial"/>
              </a:rPr>
              <a:t>https://success.coupa.com/suppliers/for_</a:t>
            </a:r>
            <a:r>
              <a:rPr lang="en-GB" altLang="ko-KR" sz="1200" u="sng" dirty="0">
                <a:solidFill>
                  <a:srgbClr val="0070C0"/>
                </a:solidFill>
              </a:rPr>
              <a:t>suppliers</a:t>
            </a:r>
            <a:r>
              <a:rPr lang="en-GB" sz="1200" b="0" i="0" u="sng" strike="noStrike" cap="none" dirty="0">
                <a:solidFill>
                  <a:srgbClr val="0070C0"/>
                </a:solidFill>
                <a:latin typeface="Arial"/>
                <a:ea typeface="Arial"/>
                <a:cs typeface="Arial"/>
                <a:sym typeface="Arial"/>
              </a:rPr>
              <a:t>/Coupa_</a:t>
            </a:r>
            <a:r>
              <a:rPr lang="en-GB" sz="1200" u="sng" dirty="0">
                <a:solidFill>
                  <a:srgbClr val="0070C0"/>
                </a:solidFill>
              </a:rPr>
              <a:t>S</a:t>
            </a:r>
            <a:r>
              <a:rPr lang="en-GB" altLang="ko-KR" sz="1200" u="sng" dirty="0">
                <a:solidFill>
                  <a:srgbClr val="0070C0"/>
                </a:solidFill>
              </a:rPr>
              <a:t>upplier_</a:t>
            </a:r>
            <a:r>
              <a:rPr lang="en-GB" sz="1200" b="0" i="0" u="sng" strike="noStrike" cap="none" dirty="0">
                <a:solidFill>
                  <a:srgbClr val="0070C0"/>
                </a:solidFill>
                <a:latin typeface="Arial"/>
                <a:ea typeface="Arial"/>
                <a:cs typeface="Arial"/>
                <a:sym typeface="Arial"/>
              </a:rPr>
              <a:t>Portal</a:t>
            </a:r>
            <a:endParaRPr sz="1400" b="0" i="0" u="none" strike="noStrike" cap="none" dirty="0">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1" i="0" u="none" strike="noStrike" cap="none" dirty="0">
              <a:solidFill>
                <a:schemeClr val="dk1"/>
              </a:solidFill>
              <a:latin typeface="Arial"/>
              <a:ea typeface="Arial"/>
              <a:cs typeface="Arial"/>
              <a:sym typeface="Arial"/>
            </a:endParaRPr>
          </a:p>
          <a:p>
            <a:pPr marL="285750" lvl="0" indent="-285750">
              <a:buClr>
                <a:schemeClr val="dk1"/>
              </a:buClr>
              <a:buSzPts val="1200"/>
              <a:buFont typeface="Arial"/>
              <a:buChar char="•"/>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공급자 포탈</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로그인</a:t>
            </a:r>
            <a:r>
              <a:rPr lang="en-GB" sz="1200" b="0" i="0" u="none" strike="noStrike" cap="none" dirty="0">
                <a:solidFill>
                  <a:schemeClr val="dk1"/>
                </a:solidFill>
                <a:latin typeface="Arial"/>
                <a:ea typeface="Arial"/>
                <a:cs typeface="Arial"/>
                <a:sym typeface="Arial"/>
              </a:rPr>
              <a:t>: </a:t>
            </a:r>
            <a:r>
              <a:rPr lang="en-GB" sz="1200" b="0" i="0" u="sng" strike="noStrike" cap="none" dirty="0">
                <a:solidFill>
                  <a:srgbClr val="0070C0"/>
                </a:solidFill>
                <a:latin typeface="Arial"/>
                <a:ea typeface="Arial"/>
                <a:cs typeface="Arial"/>
                <a:sym typeface="Arial"/>
              </a:rPr>
              <a:t>https://</a:t>
            </a:r>
            <a:r>
              <a:rPr lang="en-GB" altLang="ko-KR" sz="1200" u="sng" dirty="0">
                <a:solidFill>
                  <a:srgbClr val="0070C0"/>
                </a:solidFill>
              </a:rPr>
              <a:t>supplier</a:t>
            </a:r>
            <a:r>
              <a:rPr lang="en-GB" sz="1200" b="0" i="0" u="sng" strike="noStrike" cap="none" dirty="0">
                <a:solidFill>
                  <a:srgbClr val="0070C0"/>
                </a:solidFill>
                <a:latin typeface="Arial"/>
                <a:ea typeface="Arial"/>
                <a:cs typeface="Arial"/>
                <a:sym typeface="Arial"/>
              </a:rPr>
              <a:t>.coupahost.com/</a:t>
            </a:r>
            <a:endParaRPr sz="1400" b="0" i="0" u="none" strike="noStrike" cap="none" dirty="0">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1" i="0" u="none" strike="noStrike" cap="none" dirty="0">
              <a:solidFill>
                <a:schemeClr val="dk1"/>
              </a:solidFill>
              <a:latin typeface="Arial"/>
              <a:ea typeface="Arial"/>
              <a:cs typeface="Arial"/>
              <a:sym typeface="Arial"/>
            </a:endParaRPr>
          </a:p>
          <a:p>
            <a:pPr marL="285750" lvl="0" indent="-285750">
              <a:buClr>
                <a:schemeClr val="dk1"/>
              </a:buClr>
              <a:buSzPts val="1200"/>
              <a:buFont typeface="Arial"/>
              <a:buChar char="•"/>
            </a:pPr>
            <a:r>
              <a:rPr lang="ko-KR" altLang="en-US" sz="1200" b="1" i="0" u="none" strike="noStrike" cap="none" dirty="0">
                <a:solidFill>
                  <a:schemeClr val="dk1"/>
                </a:solidFill>
                <a:latin typeface="Arial"/>
                <a:ea typeface="Arial"/>
                <a:cs typeface="Arial"/>
                <a:sym typeface="Arial"/>
              </a:rPr>
              <a:t>공급자</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지원</a:t>
            </a:r>
            <a:r>
              <a:rPr lang="en-GB" sz="1200" b="1" i="0" u="none" strike="noStrike" cap="none" dirty="0">
                <a:solidFill>
                  <a:schemeClr val="dk1"/>
                </a:solidFill>
                <a:latin typeface="Arial"/>
                <a:ea typeface="Arial"/>
                <a:cs typeface="Arial"/>
                <a:sym typeface="Arial"/>
              </a:rPr>
              <a:t>: </a:t>
            </a:r>
            <a:r>
              <a:rPr lang="ko-KR" altLang="en-US" sz="1200" dirty="0">
                <a:solidFill>
                  <a:schemeClr val="dk1"/>
                </a:solidFill>
              </a:rPr>
              <a:t>펀치 아웃 또는 공급자 카탈로그 설정 관련 문의 사항 또는 의견이 있을 경우</a:t>
            </a:r>
            <a:r>
              <a:rPr lang="en-US" altLang="ko-KR" sz="1200" dirty="0">
                <a:solidFill>
                  <a:schemeClr val="dk1"/>
                </a:solidFill>
              </a:rPr>
              <a:t>, </a:t>
            </a:r>
            <a:r>
              <a:rPr lang="ko-KR" altLang="en-US" sz="1200" dirty="0">
                <a:solidFill>
                  <a:schemeClr val="dk1"/>
                </a:solidFill>
              </a:rPr>
              <a:t>아래 </a:t>
            </a:r>
            <a:r>
              <a:rPr lang="en-US" altLang="ko-KR" sz="1200" dirty="0">
                <a:solidFill>
                  <a:schemeClr val="dk1"/>
                </a:solidFill>
              </a:rPr>
              <a:t>Air </a:t>
            </a:r>
            <a:r>
              <a:rPr lang="en-US" altLang="ko-KR" sz="1200" dirty="0" err="1">
                <a:solidFill>
                  <a:schemeClr val="dk1"/>
                </a:solidFill>
              </a:rPr>
              <a:t>Liquide</a:t>
            </a:r>
            <a:r>
              <a:rPr lang="en-US" altLang="ko-KR" sz="1200" dirty="0">
                <a:solidFill>
                  <a:schemeClr val="dk1"/>
                </a:solidFill>
              </a:rPr>
              <a:t> </a:t>
            </a:r>
            <a:r>
              <a:rPr lang="ko-KR" altLang="en-US" sz="1200" dirty="0" err="1">
                <a:solidFill>
                  <a:schemeClr val="dk1"/>
                </a:solidFill>
              </a:rPr>
              <a:t>쿠파</a:t>
            </a:r>
            <a:r>
              <a:rPr lang="en-US" altLang="ko-KR" sz="1200" dirty="0">
                <a:solidFill>
                  <a:schemeClr val="dk1"/>
                </a:solidFill>
              </a:rPr>
              <a:t>(</a:t>
            </a:r>
            <a:r>
              <a:rPr lang="en-US" altLang="ko-KR" sz="1200" dirty="0" err="1">
                <a:solidFill>
                  <a:schemeClr val="dk1"/>
                </a:solidFill>
              </a:rPr>
              <a:t>Coupa</a:t>
            </a:r>
            <a:r>
              <a:rPr lang="en-US" altLang="ko-KR" sz="1200" dirty="0">
                <a:solidFill>
                  <a:schemeClr val="dk1"/>
                </a:solidFill>
              </a:rPr>
              <a:t>) </a:t>
            </a:r>
            <a:r>
              <a:rPr lang="ko-KR" altLang="en-US" sz="1200" dirty="0">
                <a:solidFill>
                  <a:schemeClr val="dk1"/>
                </a:solidFill>
              </a:rPr>
              <a:t>조달 팀에 문의하십시오</a:t>
            </a:r>
            <a:r>
              <a:rPr lang="en-US" altLang="ko-KR" sz="1200" dirty="0">
                <a:solidFill>
                  <a:schemeClr val="dk1"/>
                </a:solidFill>
              </a:rPr>
              <a:t>: </a:t>
            </a:r>
            <a:r>
              <a:rPr lang="en-US" altLang="ko-KR" sz="1200" dirty="0">
                <a:solidFill>
                  <a:schemeClr val="accent1">
                    <a:lumMod val="75000"/>
                  </a:schemeClr>
                </a:solidFill>
              </a:rPr>
              <a:t>cnproc-public@airliquide.com</a:t>
            </a:r>
            <a:endParaRPr sz="1200" b="0" i="0" u="none" strike="noStrike" cap="none" dirty="0">
              <a:solidFill>
                <a:schemeClr val="accent1">
                  <a:lumMod val="75000"/>
                </a:schemeClr>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1"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ko-KR" altLang="en-US" sz="1200" b="1" i="0" u="none" strike="noStrike" cap="none" dirty="0">
                <a:solidFill>
                  <a:schemeClr val="dk1"/>
                </a:solidFill>
                <a:latin typeface="Arial"/>
                <a:ea typeface="Arial"/>
                <a:cs typeface="Arial"/>
                <a:sym typeface="Arial"/>
              </a:rPr>
              <a:t>기존 </a:t>
            </a:r>
            <a:r>
              <a:rPr lang="en-GB" sz="1200" b="1" i="0" u="none" strike="noStrike" cap="none" dirty="0">
                <a:solidFill>
                  <a:schemeClr val="dk1"/>
                </a:solidFill>
                <a:latin typeface="Arial"/>
                <a:ea typeface="Arial"/>
                <a:cs typeface="Arial"/>
                <a:sym typeface="Arial"/>
              </a:rPr>
              <a:t>PO</a:t>
            </a:r>
            <a:r>
              <a:rPr lang="ko-KR" altLang="en-US" sz="1200" b="1" i="0" u="none" strike="noStrike" cap="none" dirty="0">
                <a:solidFill>
                  <a:schemeClr val="dk1"/>
                </a:solidFill>
                <a:latin typeface="Arial"/>
                <a:ea typeface="Arial"/>
                <a:cs typeface="Arial"/>
                <a:sym typeface="Arial"/>
              </a:rPr>
              <a:t>는 </a:t>
            </a:r>
            <a:r>
              <a:rPr lang="ko-KR" altLang="en-US" sz="1200" b="1" dirty="0">
                <a:solidFill>
                  <a:schemeClr val="dk1"/>
                </a:solidFill>
              </a:rPr>
              <a:t>기존</a:t>
            </a:r>
            <a:r>
              <a:rPr lang="en-US" altLang="ko-KR" sz="1200" b="1" i="0" u="none" strike="noStrike" cap="none" dirty="0">
                <a:solidFill>
                  <a:schemeClr val="dk1"/>
                </a:solidFill>
                <a:latin typeface="Arial"/>
                <a:ea typeface="Arial"/>
                <a:cs typeface="Arial"/>
                <a:sym typeface="Arial"/>
              </a:rPr>
              <a:t>(</a:t>
            </a:r>
            <a:r>
              <a:rPr lang="ko-KR" altLang="en-US" sz="1200" b="1" i="0" u="none" strike="noStrike" cap="none" dirty="0" err="1">
                <a:solidFill>
                  <a:schemeClr val="dk1"/>
                </a:solidFill>
                <a:latin typeface="Arial"/>
                <a:ea typeface="Arial"/>
                <a:cs typeface="Arial"/>
                <a:sym typeface="Arial"/>
              </a:rPr>
              <a:t>쿠파</a:t>
            </a:r>
            <a:r>
              <a:rPr lang="ko-KR" altLang="en-US" sz="1200" b="1" i="0" u="none" strike="noStrike" cap="none" dirty="0">
                <a:solidFill>
                  <a:schemeClr val="dk1"/>
                </a:solidFill>
                <a:latin typeface="Arial"/>
                <a:ea typeface="Arial"/>
                <a:cs typeface="Arial"/>
                <a:sym typeface="Arial"/>
              </a:rPr>
              <a:t> 이전 시스템</a:t>
            </a:r>
            <a:r>
              <a:rPr lang="en-US" altLang="ko-KR"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절차를 사용하여 계속 처리해야 합니다</a:t>
            </a:r>
            <a:r>
              <a:rPr lang="en-US" altLang="ko-KR" sz="1200" b="1" i="0" u="none" strike="noStrike" cap="none" dirty="0">
                <a:solidFill>
                  <a:schemeClr val="dk1"/>
                </a:solidFill>
                <a:latin typeface="Arial"/>
                <a:ea typeface="Arial"/>
                <a:cs typeface="Arial"/>
                <a:sym typeface="Arial"/>
              </a:rPr>
              <a:t>.</a:t>
            </a:r>
            <a:r>
              <a:rPr lang="en-GB" sz="1200" b="1" i="0" u="none" strike="noStrike" cap="none" dirty="0">
                <a:solidFill>
                  <a:schemeClr val="dk1"/>
                </a:solidFill>
                <a:latin typeface="Arial"/>
                <a:ea typeface="Arial"/>
                <a:cs typeface="Arial"/>
                <a:sym typeface="Arial"/>
              </a:rPr>
              <a:t> </a:t>
            </a:r>
            <a:endParaRPr sz="1200" b="1" i="0" u="none" strike="noStrike" cap="none" dirty="0">
              <a:solidFill>
                <a:schemeClr val="dk1"/>
              </a:solidFill>
              <a:latin typeface="Arial"/>
              <a:ea typeface="Arial"/>
              <a:cs typeface="Arial"/>
              <a:sym typeface="Arial"/>
            </a:endParaRPr>
          </a:p>
        </p:txBody>
      </p:sp>
      <p:sp>
        <p:nvSpPr>
          <p:cNvPr id="1292" name="Google Shape;1292;p239"/>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지원</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240"/>
          <p:cNvSpPr txBox="1">
            <a:spLocks noGrp="1"/>
          </p:cNvSpPr>
          <p:nvPr>
            <p:ph type="title"/>
          </p:nvPr>
        </p:nvSpPr>
        <p:spPr>
          <a:xfrm>
            <a:off x="1003711" y="67992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상태 목록</a:t>
            </a:r>
            <a:endParaRPr sz="1800" b="1" dirty="0">
              <a:solidFill>
                <a:schemeClr val="dk1"/>
              </a:solidFill>
              <a:latin typeface="Arial"/>
              <a:ea typeface="Arial"/>
              <a:cs typeface="Arial"/>
              <a:sym typeface="Arial"/>
            </a:endParaRPr>
          </a:p>
        </p:txBody>
      </p:sp>
      <p:sp>
        <p:nvSpPr>
          <p:cNvPr id="1298" name="Google Shape;1298;p240"/>
          <p:cNvSpPr txBox="1">
            <a:spLocks noGrp="1"/>
          </p:cNvSpPr>
          <p:nvPr>
            <p:ph type="body" idx="1"/>
          </p:nvPr>
        </p:nvSpPr>
        <p:spPr>
          <a:xfrm>
            <a:off x="1003711" y="1432962"/>
            <a:ext cx="7639050" cy="182607"/>
          </a:xfrm>
          <a:prstGeom prst="rect">
            <a:avLst/>
          </a:prstGeom>
          <a:noFill/>
          <a:ln>
            <a:noFill/>
          </a:ln>
        </p:spPr>
        <p:txBody>
          <a:bodyPr spcFirstLastPara="1" wrap="square" lIns="0" tIns="0" rIns="0" bIns="0" anchor="t" anchorCtr="0">
            <a:noAutofit/>
          </a:bodyPr>
          <a:lstStyle/>
          <a:p>
            <a:pPr marL="0" lvl="0" indent="0" algn="just"/>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 </a:t>
            </a:r>
            <a:r>
              <a:rPr lang="ko-KR" altLang="en-US" sz="1200" b="0" dirty="0">
                <a:solidFill>
                  <a:schemeClr val="dk1"/>
                </a:solidFill>
              </a:rPr>
              <a:t>공급자 포탈 </a:t>
            </a:r>
            <a:r>
              <a:rPr lang="en-US" altLang="ko-KR" sz="1200" b="0" dirty="0">
                <a:solidFill>
                  <a:schemeClr val="dk1"/>
                </a:solidFill>
              </a:rPr>
              <a:t>(CSP)</a:t>
            </a:r>
            <a:r>
              <a:rPr lang="ko-KR" altLang="en-US" sz="1200" b="0" dirty="0">
                <a:solidFill>
                  <a:schemeClr val="dk1"/>
                </a:solidFill>
              </a:rPr>
              <a:t>의 모든 </a:t>
            </a:r>
            <a:r>
              <a:rPr lang="en-US" altLang="ko-KR" sz="1200" b="0" dirty="0">
                <a:solidFill>
                  <a:schemeClr val="dk1"/>
                </a:solidFill>
              </a:rPr>
              <a:t>PO, </a:t>
            </a:r>
            <a:r>
              <a:rPr lang="ko-KR" altLang="en-US" sz="1200" b="0" dirty="0">
                <a:solidFill>
                  <a:schemeClr val="dk1"/>
                </a:solidFill>
              </a:rPr>
              <a:t>인보이스 및 카탈로그 상태는 다음 옵션 중 하나로 표시됩니다</a:t>
            </a:r>
            <a:r>
              <a:rPr lang="en-US" altLang="ko-KR" sz="1200" b="0" dirty="0">
                <a:solidFill>
                  <a:schemeClr val="dk1"/>
                </a:solidFill>
              </a:rPr>
              <a:t>.</a:t>
            </a:r>
            <a:endParaRPr dirty="0"/>
          </a:p>
        </p:txBody>
      </p:sp>
      <p:graphicFrame>
        <p:nvGraphicFramePr>
          <p:cNvPr id="1299" name="Google Shape;1299;p240"/>
          <p:cNvGraphicFramePr/>
          <p:nvPr>
            <p:extLst>
              <p:ext uri="{D42A27DB-BD31-4B8C-83A1-F6EECF244321}">
                <p14:modId xmlns:p14="http://schemas.microsoft.com/office/powerpoint/2010/main" val="1524544159"/>
              </p:ext>
            </p:extLst>
          </p:nvPr>
        </p:nvGraphicFramePr>
        <p:xfrm>
          <a:off x="2038526" y="1659975"/>
          <a:ext cx="3471586" cy="4408375"/>
        </p:xfrm>
        <a:graphic>
          <a:graphicData uri="http://schemas.openxmlformats.org/drawingml/2006/table">
            <a:tbl>
              <a:tblPr firstRow="1" bandRow="1">
                <a:noFill/>
                <a:tableStyleId>{B2B57988-10D4-4D0D-A20C-F94F9F2914BA}</a:tableStyleId>
              </a:tblPr>
              <a:tblGrid>
                <a:gridCol w="1082179">
                  <a:extLst>
                    <a:ext uri="{9D8B030D-6E8A-4147-A177-3AD203B41FA5}">
                      <a16:colId xmlns:a16="http://schemas.microsoft.com/office/drawing/2014/main" xmlns="" val="20000"/>
                    </a:ext>
                  </a:extLst>
                </a:gridCol>
                <a:gridCol w="2389407">
                  <a:extLst>
                    <a:ext uri="{9D8B030D-6E8A-4147-A177-3AD203B41FA5}">
                      <a16:colId xmlns:a16="http://schemas.microsoft.com/office/drawing/2014/main" xmlns="" val="20001"/>
                    </a:ext>
                  </a:extLst>
                </a:gridCol>
              </a:tblGrid>
              <a:tr h="274750">
                <a:tc gridSpan="2">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dirty="0">
                          <a:solidFill>
                            <a:schemeClr val="dk1"/>
                          </a:solidFill>
                          <a:latin typeface="Arial"/>
                          <a:ea typeface="Arial"/>
                          <a:cs typeface="Arial"/>
                          <a:sym typeface="Arial"/>
                        </a:rPr>
                        <a:t>PO</a:t>
                      </a:r>
                      <a:r>
                        <a:rPr lang="en-GB" sz="1200" b="1" u="none" strike="noStrike" cap="none" baseline="0" dirty="0">
                          <a:solidFill>
                            <a:schemeClr val="dk1"/>
                          </a:solidFill>
                          <a:latin typeface="Arial"/>
                          <a:ea typeface="Arial"/>
                          <a:cs typeface="Arial"/>
                          <a:sym typeface="Arial"/>
                        </a:rPr>
                        <a:t> </a:t>
                      </a:r>
                      <a:r>
                        <a:rPr lang="ko-KR" altLang="en-US" sz="1200" b="1" u="none" strike="noStrike" cap="none" baseline="0" dirty="0">
                          <a:solidFill>
                            <a:schemeClr val="dk1"/>
                          </a:solidFill>
                          <a:latin typeface="Arial"/>
                          <a:ea typeface="Arial"/>
                          <a:cs typeface="Arial"/>
                          <a:sym typeface="Arial"/>
                        </a:rPr>
                        <a:t>상태</a:t>
                      </a:r>
                      <a:endParaRPr sz="1200" b="1" u="none" strike="noStrike" cap="none" dirty="0">
                        <a:solidFill>
                          <a:schemeClr val="dk1"/>
                        </a:solidFill>
                        <a:latin typeface="Arial"/>
                        <a:ea typeface="Arial"/>
                        <a:cs typeface="Arial"/>
                        <a:sym typeface="Arial"/>
                      </a:endParaRPr>
                    </a:p>
                  </a:txBody>
                  <a:tcPr marL="91450" marR="91450" marT="45725" marB="45725" anchor="ctr">
                    <a:lnL w="9525" cap="flat" cmpd="sng">
                      <a:solidFill>
                        <a:srgbClr val="005EB8"/>
                      </a:solidFill>
                      <a:prstDash val="solid"/>
                      <a:round/>
                      <a:headEnd type="none" w="sm" len="sm"/>
                      <a:tailEnd type="none" w="sm" len="sm"/>
                    </a:lnL>
                    <a:lnR w="9525" cap="flat" cmpd="sng">
                      <a:solidFill>
                        <a:srgbClr val="005EB8"/>
                      </a:solidFill>
                      <a:prstDash val="solid"/>
                      <a:round/>
                      <a:headEnd type="none" w="sm" len="sm"/>
                      <a:tailEnd type="none" w="sm" len="sm"/>
                    </a:lnR>
                    <a:lnT w="9525" cap="flat" cmpd="sng">
                      <a:solidFill>
                        <a:srgbClr val="005EB8"/>
                      </a:solidFill>
                      <a:prstDash val="solid"/>
                      <a:round/>
                      <a:headEnd type="none" w="sm" len="sm"/>
                      <a:tailEnd type="none" w="sm" len="sm"/>
                    </a:lnT>
                  </a:tcPr>
                </a:tc>
                <a:tc hMerge="1">
                  <a:txBody>
                    <a:bodyPr/>
                    <a:lstStyle/>
                    <a:p>
                      <a:endParaRPr lang="ko-KR"/>
                    </a:p>
                  </a:txBody>
                  <a:tcPr/>
                </a:tc>
                <a:extLst>
                  <a:ext uri="{0D108BD9-81ED-4DB2-BD59-A6C34878D82A}">
                    <a16:rowId xmlns:a16="http://schemas.microsoft.com/office/drawing/2014/main" xmlns="" val="10000"/>
                  </a:ext>
                </a:extLst>
              </a:tr>
              <a:tr h="250525">
                <a:tc>
                  <a:txBody>
                    <a:bodyPr/>
                    <a:lstStyle/>
                    <a:p>
                      <a:pPr marL="0" marR="0" lvl="0" indent="0" algn="ctr" rtl="0">
                        <a:lnSpc>
                          <a:spcPct val="100000"/>
                        </a:lnSpc>
                        <a:spcBef>
                          <a:spcPts val="0"/>
                        </a:spcBef>
                        <a:spcAft>
                          <a:spcPts val="0"/>
                        </a:spcAft>
                        <a:buClr>
                          <a:srgbClr val="000000"/>
                        </a:buClr>
                        <a:buSzPts val="1000"/>
                        <a:buFont typeface="Arial"/>
                        <a:buNone/>
                      </a:pPr>
                      <a:r>
                        <a:rPr lang="ko-KR" altLang="en-US" sz="1000" b="1" u="none" strike="noStrike" cap="none" dirty="0"/>
                        <a:t>상태</a:t>
                      </a:r>
                      <a:endParaRPr sz="1000" b="1" u="none" strike="noStrike" cap="none" dirty="0"/>
                    </a:p>
                  </a:txBody>
                  <a:tcPr marL="91450" marR="91450" marT="45725" marB="45725" anchor="ctr">
                    <a:lnL w="9525" cap="flat" cmpd="sng">
                      <a:solidFill>
                        <a:srgbClr val="005EB8"/>
                      </a:solidFill>
                      <a:prstDash val="solid"/>
                      <a:round/>
                      <a:headEnd type="none" w="sm" len="sm"/>
                      <a:tailEnd type="none" w="sm" len="sm"/>
                    </a:lnL>
                    <a:lnB w="9525" cap="flat" cmpd="sng">
                      <a:solidFill>
                        <a:srgbClr val="005EB8"/>
                      </a:solidFill>
                      <a:prstDash val="solid"/>
                      <a:round/>
                      <a:headEnd type="none" w="sm" len="sm"/>
                      <a:tailEnd type="none" w="sm" len="sm"/>
                    </a:lnB>
                    <a:solidFill>
                      <a:srgbClr val="CBDCF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ko-KR" altLang="en-US" sz="1000" b="1" u="none" strike="noStrike" cap="none" dirty="0"/>
                        <a:t>설명</a:t>
                      </a:r>
                      <a:endParaRPr sz="1000" b="1" u="none" strike="noStrike" cap="none" dirty="0"/>
                    </a:p>
                  </a:txBody>
                  <a:tcPr marL="91450" marR="91450" marT="45725" marB="45725" anchor="ctr">
                    <a:lnR w="9525" cap="flat" cmpd="sng">
                      <a:solidFill>
                        <a:srgbClr val="005EB8"/>
                      </a:solidFill>
                      <a:prstDash val="solid"/>
                      <a:round/>
                      <a:headEnd type="none" w="sm" len="sm"/>
                      <a:tailEnd type="none" w="sm" len="sm"/>
                    </a:lnR>
                    <a:lnB w="9525" cap="flat" cmpd="sng">
                      <a:solidFill>
                        <a:srgbClr val="005EB8"/>
                      </a:solidFill>
                      <a:prstDash val="solid"/>
                      <a:round/>
                      <a:headEnd type="none" w="sm" len="sm"/>
                      <a:tailEnd type="none" w="sm" len="sm"/>
                    </a:lnB>
                  </a:tcPr>
                </a:tc>
                <a:extLst>
                  <a:ext uri="{0D108BD9-81ED-4DB2-BD59-A6C34878D82A}">
                    <a16:rowId xmlns:a16="http://schemas.microsoft.com/office/drawing/2014/main" xmlns="" val="10001"/>
                  </a:ext>
                </a:extLst>
              </a:tr>
              <a:tr h="4796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구매자 보류</a:t>
                      </a:r>
                      <a:endParaRPr lang="en-US" altLang="ko-KR" sz="1000" b="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Buyer Hold)</a:t>
                      </a:r>
                      <a:endParaRPr sz="1400" u="none" strike="noStrike" cap="none" dirty="0"/>
                    </a:p>
                  </a:txBody>
                  <a:tcPr marL="91450" marR="0" marT="0" marB="0" anchor="ctr">
                    <a:lnL w="9525" cap="flat" cmpd="sng">
                      <a:solidFill>
                        <a:srgbClr val="005EB8"/>
                      </a:solidFill>
                      <a:prstDash val="solid"/>
                      <a:round/>
                      <a:headEnd type="none" w="sm" len="sm"/>
                      <a:tailEnd type="none" w="sm" len="sm"/>
                    </a:lnL>
                    <a:lnT w="9525" cap="flat" cmpd="sng">
                      <a:solidFill>
                        <a:srgbClr val="005EB8"/>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승인되었으며 구매자 검토 대기 중입니다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lnT w="9525" cap="flat" cmpd="sng">
                      <a:solidFill>
                        <a:srgbClr val="005EB8"/>
                      </a:solidFill>
                      <a:prstDash val="solid"/>
                      <a:round/>
                      <a:headEnd type="none" w="sm" len="sm"/>
                      <a:tailEnd type="none" w="sm" len="sm"/>
                    </a:lnT>
                  </a:tcPr>
                </a:tc>
                <a:extLst>
                  <a:ext uri="{0D108BD9-81ED-4DB2-BD59-A6C34878D82A}">
                    <a16:rowId xmlns:a16="http://schemas.microsoft.com/office/drawing/2014/main" xmlns="" val="10002"/>
                  </a:ext>
                </a:extLst>
              </a:tr>
              <a:tr h="4796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취소</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Cancelled)</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취소되었으며 더 이상 진행할 필요가 없습니다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solidFill>
                      <a:srgbClr val="E7EEF8"/>
                    </a:solidFill>
                  </a:tcPr>
                </a:tc>
                <a:extLst>
                  <a:ext uri="{0D108BD9-81ED-4DB2-BD59-A6C34878D82A}">
                    <a16:rowId xmlns:a16="http://schemas.microsoft.com/office/drawing/2014/main" xmlns="" val="10003"/>
                  </a:ext>
                </a:extLst>
              </a:tr>
              <a:tr h="4949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마감</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Closed)</a:t>
                      </a:r>
                      <a:endParaRPr sz="1400" u="none" strike="noStrike" cap="none" dirty="0"/>
                    </a:p>
                  </a:txBody>
                  <a:tcPr marL="91450" marR="0" marT="0" marB="0" anchor="ctr">
                    <a:lnL w="9525" cap="flat" cmpd="sng">
                      <a:solidFill>
                        <a:srgbClr val="005EB8"/>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발행된 </a:t>
                      </a: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a:t>
                      </a:r>
                      <a:r>
                        <a:rPr lang="ko-KR" altLang="en-US" sz="1000" b="0" u="none" strike="noStrike" cap="none" dirty="0" err="1">
                          <a:solidFill>
                            <a:srgbClr val="333333"/>
                          </a:solidFill>
                          <a:latin typeface="Arial"/>
                          <a:ea typeface="Arial"/>
                          <a:cs typeface="Arial"/>
                          <a:sym typeface="Arial"/>
                        </a:rPr>
                        <a:t>쿠파</a:t>
                      </a:r>
                      <a:r>
                        <a:rPr lang="en-US" altLang="ko-KR" sz="1000" b="0" u="none" strike="noStrike" cap="none" dirty="0">
                          <a:solidFill>
                            <a:srgbClr val="333333"/>
                          </a:solidFill>
                          <a:latin typeface="Arial"/>
                          <a:ea typeface="Arial"/>
                          <a:cs typeface="Arial"/>
                          <a:sym typeface="Arial"/>
                        </a:rPr>
                        <a:t>(</a:t>
                      </a:r>
                      <a:r>
                        <a:rPr lang="en-US" altLang="ko-KR" sz="1000" b="0" u="none" strike="noStrike" cap="none" dirty="0" err="1">
                          <a:solidFill>
                            <a:srgbClr val="333333"/>
                          </a:solidFill>
                          <a:latin typeface="Arial"/>
                          <a:ea typeface="Arial"/>
                          <a:cs typeface="Arial"/>
                          <a:sym typeface="Arial"/>
                        </a:rPr>
                        <a:t>Coupa</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내에서 수동 또는 자동으로 수신되어 마감되었습니다</a:t>
                      </a:r>
                      <a:r>
                        <a:rPr lang="en-US" altLang="ko-KR" sz="1000" b="0" u="none" strike="noStrike" cap="none" dirty="0">
                          <a:solidFill>
                            <a:srgbClr val="333333"/>
                          </a:solidFill>
                          <a:latin typeface="Arial"/>
                          <a:ea typeface="Arial"/>
                          <a:cs typeface="Arial"/>
                          <a:sym typeface="Arial"/>
                        </a:rPr>
                        <a:t>.</a:t>
                      </a:r>
                    </a:p>
                  </a:txBody>
                  <a:tcPr marL="0" marR="0" marT="0" marB="0" anchor="ctr">
                    <a:lnR w="9525" cap="flat" cmpd="sng">
                      <a:solidFill>
                        <a:srgbClr val="005EB8"/>
                      </a:solidFill>
                      <a:prstDash val="solid"/>
                      <a:round/>
                      <a:headEnd type="none" w="sm" len="sm"/>
                      <a:tailEnd type="none" w="sm" len="sm"/>
                    </a:lnR>
                  </a:tcPr>
                </a:tc>
                <a:extLst>
                  <a:ext uri="{0D108BD9-81ED-4DB2-BD59-A6C34878D82A}">
                    <a16:rowId xmlns:a16="http://schemas.microsoft.com/office/drawing/2014/main" xmlns="" val="10004"/>
                  </a:ext>
                </a:extLst>
              </a:tr>
              <a:tr h="4796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통화 보류</a:t>
                      </a:r>
                      <a:endParaRPr lang="en-US" altLang="ko-KR" sz="1000" b="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Currency Hold)</a:t>
                      </a:r>
                      <a:endParaRPr sz="1400" u="none" strike="noStrike" cap="none" dirty="0"/>
                    </a:p>
                  </a:txBody>
                  <a:tcPr marL="91450" marR="0" marT="0" marB="0" anchor="ctr">
                    <a:lnL w="9525" cap="flat" cmpd="sng">
                      <a:solidFill>
                        <a:srgbClr val="005EB8"/>
                      </a:solidFill>
                      <a:prstDash val="solid"/>
                      <a:round/>
                      <a:headEnd type="none" w="sm" len="sm"/>
                      <a:tailEnd type="none" w="sm" len="sm"/>
                    </a:lnL>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환율 문제로 인해 </a:t>
                      </a: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보류 중입니다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solidFill>
                      <a:srgbClr val="E7EEF8"/>
                    </a:solidFill>
                  </a:tcPr>
                </a:tc>
                <a:extLst>
                  <a:ext uri="{0D108BD9-81ED-4DB2-BD59-A6C34878D82A}">
                    <a16:rowId xmlns:a16="http://schemas.microsoft.com/office/drawing/2014/main" xmlns="" val="10005"/>
                  </a:ext>
                </a:extLst>
              </a:tr>
              <a:tr h="4949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오류</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Error)</a:t>
                      </a:r>
                      <a:endParaRPr sz="1400" u="none" strike="noStrike" cap="none" dirty="0"/>
                    </a:p>
                  </a:txBody>
                  <a:tcPr marL="91450" marR="0" marT="0" marB="0" anchor="ctr">
                    <a:lnL w="9525" cap="flat" cmpd="sng">
                      <a:solidFill>
                        <a:srgbClr val="005EB8"/>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에 문제가 발생했습니다</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고객과 연락을 취하여 </a:t>
                      </a:r>
                      <a:r>
                        <a:rPr lang="en-US" altLang="ko-KR" sz="1000" b="0" u="none" strike="noStrike" cap="none" dirty="0">
                          <a:solidFill>
                            <a:srgbClr val="333333"/>
                          </a:solidFill>
                          <a:latin typeface="Arial"/>
                          <a:ea typeface="Arial"/>
                          <a:cs typeface="Arial"/>
                          <a:sym typeface="Arial"/>
                        </a:rPr>
                        <a:t>PO </a:t>
                      </a:r>
                      <a:r>
                        <a:rPr lang="ko-KR" altLang="en-US" sz="1000" b="0" u="none" strike="noStrike" cap="none" dirty="0">
                          <a:solidFill>
                            <a:srgbClr val="333333"/>
                          </a:solidFill>
                          <a:latin typeface="Arial"/>
                          <a:ea typeface="Arial"/>
                          <a:cs typeface="Arial"/>
                          <a:sym typeface="Arial"/>
                        </a:rPr>
                        <a:t>상태를 확인 및 수정하십시오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tcPr>
                </a:tc>
                <a:extLst>
                  <a:ext uri="{0D108BD9-81ED-4DB2-BD59-A6C34878D82A}">
                    <a16:rowId xmlns:a16="http://schemas.microsoft.com/office/drawing/2014/main" xmlns="" val="10006"/>
                  </a:ext>
                </a:extLst>
              </a:tr>
              <a:tr h="4796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발행됨</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Issued)</a:t>
                      </a:r>
                      <a:endParaRPr sz="1400" u="none" strike="noStrike" cap="none" dirty="0"/>
                    </a:p>
                  </a:txBody>
                  <a:tcPr marL="91450" marR="0" marT="0" marB="0" anchor="ctr">
                    <a:lnL w="9525" cap="flat" cmpd="sng">
                      <a:solidFill>
                        <a:srgbClr val="005EB8"/>
                      </a:solidFill>
                      <a:prstDash val="solid"/>
                      <a:round/>
                      <a:headEnd type="none" w="sm" len="sm"/>
                      <a:tailEnd type="none" w="sm" len="sm"/>
                    </a:lnL>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승인되어 귀하에게 전송되었습니다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solidFill>
                      <a:srgbClr val="E7EEF8"/>
                    </a:solidFill>
                  </a:tcPr>
                </a:tc>
                <a:extLst>
                  <a:ext uri="{0D108BD9-81ED-4DB2-BD59-A6C34878D82A}">
                    <a16:rowId xmlns:a16="http://schemas.microsoft.com/office/drawing/2014/main" xmlns="" val="10007"/>
                  </a:ext>
                </a:extLst>
              </a:tr>
              <a:tr h="4796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임시 마감</a:t>
                      </a:r>
                      <a:endParaRPr lang="en-US" altLang="ko-KR" sz="1000" b="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Soft Closed)</a:t>
                      </a:r>
                      <a:endParaRPr sz="1400" u="none" strike="noStrike" cap="none" dirty="0"/>
                    </a:p>
                  </a:txBody>
                  <a:tcPr marL="91450" marR="0" marT="0" marB="0" anchor="ctr">
                    <a:lnL w="9525" cap="flat" cmpd="sng">
                      <a:solidFill>
                        <a:srgbClr val="005EB8"/>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마감되었으나</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다시 재개될 가능성이 있습니다</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이 상태에서는 </a:t>
                      </a: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에 대한 인보이스를 청구할 수 없습니다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tcPr>
                </a:tc>
                <a:extLst>
                  <a:ext uri="{0D108BD9-81ED-4DB2-BD59-A6C34878D82A}">
                    <a16:rowId xmlns:a16="http://schemas.microsoft.com/office/drawing/2014/main" xmlns="" val="10008"/>
                  </a:ext>
                </a:extLst>
              </a:tr>
              <a:tr h="4949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공급자 일정 보류</a:t>
                      </a:r>
                      <a:r>
                        <a:rPr lang="en-US" altLang="ko-KR" sz="1000" b="0" u="none" strike="noStrike" cap="none" dirty="0">
                          <a:solidFill>
                            <a:srgbClr val="333333"/>
                          </a:solidFill>
                          <a:latin typeface="Arial"/>
                          <a:ea typeface="Arial"/>
                          <a:cs typeface="Arial"/>
                          <a:sym typeface="Arial"/>
                        </a:rPr>
                        <a:t>(Supplier</a:t>
                      </a:r>
                      <a:r>
                        <a:rPr lang="en-GB" sz="1000" b="0" u="none" strike="noStrike" cap="none" dirty="0">
                          <a:solidFill>
                            <a:srgbClr val="333333"/>
                          </a:solidFill>
                          <a:latin typeface="Arial"/>
                          <a:ea typeface="Arial"/>
                          <a:cs typeface="Arial"/>
                          <a:sym typeface="Arial"/>
                        </a:rPr>
                        <a:t> Window Hold)</a:t>
                      </a:r>
                      <a:endParaRPr sz="1400" u="none" strike="noStrike" cap="none" dirty="0"/>
                    </a:p>
                  </a:txBody>
                  <a:tcPr marL="91450" marR="0" marT="0" marB="0" anchor="ctr">
                    <a:lnL w="9525" cap="flat" cmpd="sng">
                      <a:solidFill>
                        <a:srgbClr val="005EB8"/>
                      </a:solidFill>
                      <a:prstDash val="solid"/>
                      <a:round/>
                      <a:headEnd type="none" w="sm" len="sm"/>
                      <a:tailEnd type="none" w="sm" len="sm"/>
                    </a:lnL>
                    <a:lnB w="9525" cap="flat" cmpd="sng">
                      <a:solidFill>
                        <a:srgbClr val="005EB8"/>
                      </a:solidFill>
                      <a:prstDash val="solid"/>
                      <a:round/>
                      <a:headEnd type="none" w="sm" len="sm"/>
                      <a:tailEnd type="none" w="sm" len="sm"/>
                    </a:lnB>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PO</a:t>
                      </a:r>
                      <a:r>
                        <a:rPr lang="ko-KR" altLang="en-US" sz="1000" b="0" u="none" strike="noStrike" cap="none" dirty="0">
                          <a:solidFill>
                            <a:srgbClr val="333333"/>
                          </a:solidFill>
                          <a:latin typeface="Arial"/>
                          <a:ea typeface="Arial"/>
                          <a:cs typeface="Arial"/>
                          <a:sym typeface="Arial"/>
                        </a:rPr>
                        <a:t>가 계약 조건에 따라 주문 기간 이외의 시점에 승인되었습니다</a:t>
                      </a:r>
                      <a:r>
                        <a:rPr lang="en-US" altLang="ko-KR" sz="1000" b="0" u="none" strike="noStrike" cap="none" dirty="0">
                          <a:solidFill>
                            <a:srgbClr val="333333"/>
                          </a:solidFill>
                          <a:latin typeface="Arial"/>
                          <a:ea typeface="Arial"/>
                          <a:cs typeface="Arial"/>
                          <a:sym typeface="Arial"/>
                        </a:rPr>
                        <a:t>.</a:t>
                      </a:r>
                      <a:endParaRPr sz="1400" u="none" strike="noStrike" cap="none" dirty="0"/>
                    </a:p>
                  </a:txBody>
                  <a:tcPr marL="0" marR="0" marT="0" marB="0" anchor="ctr">
                    <a:lnR w="9525" cap="flat" cmpd="sng">
                      <a:solidFill>
                        <a:srgbClr val="005EB8"/>
                      </a:solidFill>
                      <a:prstDash val="solid"/>
                      <a:round/>
                      <a:headEnd type="none" w="sm" len="sm"/>
                      <a:tailEnd type="none" w="sm" len="sm"/>
                    </a:lnR>
                    <a:lnB w="9525" cap="flat" cmpd="sng">
                      <a:solidFill>
                        <a:srgbClr val="005EB8"/>
                      </a:solidFill>
                      <a:prstDash val="solid"/>
                      <a:round/>
                      <a:headEnd type="none" w="sm" len="sm"/>
                      <a:tailEnd type="none" w="sm" len="sm"/>
                    </a:lnB>
                    <a:solidFill>
                      <a:srgbClr val="E7EEF8"/>
                    </a:solidFill>
                  </a:tcPr>
                </a:tc>
                <a:extLst>
                  <a:ext uri="{0D108BD9-81ED-4DB2-BD59-A6C34878D82A}">
                    <a16:rowId xmlns:a16="http://schemas.microsoft.com/office/drawing/2014/main" xmlns="" val="10009"/>
                  </a:ext>
                </a:extLst>
              </a:tr>
            </a:tbl>
          </a:graphicData>
        </a:graphic>
      </p:graphicFrame>
      <p:graphicFrame>
        <p:nvGraphicFramePr>
          <p:cNvPr id="1300" name="Google Shape;1300;p240"/>
          <p:cNvGraphicFramePr/>
          <p:nvPr>
            <p:extLst>
              <p:ext uri="{D42A27DB-BD31-4B8C-83A1-F6EECF244321}">
                <p14:modId xmlns:p14="http://schemas.microsoft.com/office/powerpoint/2010/main" val="832579223"/>
              </p:ext>
            </p:extLst>
          </p:nvPr>
        </p:nvGraphicFramePr>
        <p:xfrm>
          <a:off x="6171509" y="1659982"/>
          <a:ext cx="3471586" cy="2816955"/>
        </p:xfrm>
        <a:graphic>
          <a:graphicData uri="http://schemas.openxmlformats.org/drawingml/2006/table">
            <a:tbl>
              <a:tblPr firstRow="1" bandRow="1">
                <a:noFill/>
                <a:tableStyleId>{B2B57988-10D4-4D0D-A20C-F94F9F2914BA}</a:tableStyleId>
              </a:tblPr>
              <a:tblGrid>
                <a:gridCol w="1051412">
                  <a:extLst>
                    <a:ext uri="{9D8B030D-6E8A-4147-A177-3AD203B41FA5}">
                      <a16:colId xmlns:a16="http://schemas.microsoft.com/office/drawing/2014/main" xmlns="" val="20000"/>
                    </a:ext>
                  </a:extLst>
                </a:gridCol>
                <a:gridCol w="2420174">
                  <a:extLst>
                    <a:ext uri="{9D8B030D-6E8A-4147-A177-3AD203B41FA5}">
                      <a16:colId xmlns:a16="http://schemas.microsoft.com/office/drawing/2014/main" xmlns="" val="20001"/>
                    </a:ext>
                  </a:extLst>
                </a:gridCol>
              </a:tblGrid>
              <a:tr h="182875">
                <a:tc gridSpan="2">
                  <a:txBody>
                    <a:bodyPr/>
                    <a:lstStyle/>
                    <a:p>
                      <a:pPr marL="0" marR="0" lvl="0" indent="0" algn="ctr" rtl="0">
                        <a:lnSpc>
                          <a:spcPct val="100000"/>
                        </a:lnSpc>
                        <a:spcBef>
                          <a:spcPts val="0"/>
                        </a:spcBef>
                        <a:spcAft>
                          <a:spcPts val="0"/>
                        </a:spcAft>
                        <a:buClr>
                          <a:srgbClr val="000000"/>
                        </a:buClr>
                        <a:buSzPts val="1200"/>
                        <a:buFont typeface="Arial"/>
                        <a:buNone/>
                      </a:pPr>
                      <a:r>
                        <a:rPr lang="ko-KR" altLang="en-US" sz="1200" b="1" u="none" strike="noStrike" cap="none" dirty="0">
                          <a:solidFill>
                            <a:schemeClr val="dk1"/>
                          </a:solidFill>
                          <a:latin typeface="Arial"/>
                          <a:ea typeface="Arial"/>
                          <a:cs typeface="Arial"/>
                          <a:sym typeface="Arial"/>
                        </a:rPr>
                        <a:t>카탈로그 상태</a:t>
                      </a:r>
                      <a:endParaRPr sz="1200" b="1" u="none" strike="noStrike" cap="none" dirty="0">
                        <a:solidFill>
                          <a:schemeClr val="dk1"/>
                        </a:solidFill>
                        <a:latin typeface="Arial"/>
                        <a:ea typeface="Arial"/>
                        <a:cs typeface="Arial"/>
                        <a:sym typeface="Arial"/>
                      </a:endParaRPr>
                    </a:p>
                  </a:txBody>
                  <a:tcPr marL="91450" marR="91450" marT="45725" marB="45725" anchor="ctr">
                    <a:lnL w="9525" cap="flat" cmpd="sng">
                      <a:solidFill>
                        <a:srgbClr val="005EB8"/>
                      </a:solidFill>
                      <a:prstDash val="solid"/>
                      <a:round/>
                      <a:headEnd type="none" w="sm" len="sm"/>
                      <a:tailEnd type="none" w="sm" len="sm"/>
                    </a:lnL>
                    <a:lnR w="9525" cap="flat" cmpd="sng">
                      <a:solidFill>
                        <a:srgbClr val="005EB8"/>
                      </a:solidFill>
                      <a:prstDash val="solid"/>
                      <a:round/>
                      <a:headEnd type="none" w="sm" len="sm"/>
                      <a:tailEnd type="none" w="sm" len="sm"/>
                    </a:lnR>
                    <a:lnT w="9525" cap="flat" cmpd="sng">
                      <a:solidFill>
                        <a:srgbClr val="005EB8"/>
                      </a:solidFill>
                      <a:prstDash val="solid"/>
                      <a:round/>
                      <a:headEnd type="none" w="sm" len="sm"/>
                      <a:tailEnd type="none" w="sm" len="sm"/>
                    </a:lnT>
                  </a:tcPr>
                </a:tc>
                <a:tc hMerge="1">
                  <a:txBody>
                    <a:bodyPr/>
                    <a:lstStyle/>
                    <a:p>
                      <a:endParaRPr lang="ko-KR"/>
                    </a:p>
                  </a:txBody>
                  <a:tcPr/>
                </a:tc>
                <a:extLst>
                  <a:ext uri="{0D108BD9-81ED-4DB2-BD59-A6C34878D82A}">
                    <a16:rowId xmlns:a16="http://schemas.microsoft.com/office/drawing/2014/main" xmlns="" val="10000"/>
                  </a:ext>
                </a:extLst>
              </a:tr>
              <a:tr h="182875">
                <a:tc>
                  <a:txBody>
                    <a:bodyPr/>
                    <a:lstStyle/>
                    <a:p>
                      <a:pPr marL="0" marR="0" lvl="0" indent="0" algn="ctr" rtl="0">
                        <a:lnSpc>
                          <a:spcPct val="100000"/>
                        </a:lnSpc>
                        <a:spcBef>
                          <a:spcPts val="0"/>
                        </a:spcBef>
                        <a:spcAft>
                          <a:spcPts val="0"/>
                        </a:spcAft>
                        <a:buClr>
                          <a:srgbClr val="000000"/>
                        </a:buClr>
                        <a:buSzPts val="1000"/>
                        <a:buFont typeface="Arial"/>
                        <a:buNone/>
                      </a:pPr>
                      <a:r>
                        <a:rPr lang="ko-KR" altLang="en-US" sz="1000" b="1" u="none" strike="noStrike" cap="none" dirty="0"/>
                        <a:t>상태</a:t>
                      </a:r>
                      <a:endParaRPr sz="1000" b="1" u="none" strike="noStrike" cap="none" dirty="0"/>
                    </a:p>
                  </a:txBody>
                  <a:tcPr marL="91450" marR="91450" marT="45725" marB="45725" anchor="ctr">
                    <a:lnL w="9525" cap="flat" cmpd="sng">
                      <a:solidFill>
                        <a:srgbClr val="005EB8"/>
                      </a:solidFill>
                      <a:prstDash val="solid"/>
                      <a:round/>
                      <a:headEnd type="none" w="sm" len="sm"/>
                      <a:tailEnd type="none" w="sm" len="sm"/>
                    </a:lnL>
                    <a:lnB w="9525" cap="flat" cmpd="sng">
                      <a:solidFill>
                        <a:srgbClr val="005EB8"/>
                      </a:solidFill>
                      <a:prstDash val="solid"/>
                      <a:round/>
                      <a:headEnd type="none" w="sm" len="sm"/>
                      <a:tailEnd type="none" w="sm" len="sm"/>
                    </a:lnB>
                    <a:solidFill>
                      <a:srgbClr val="CBDCF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ko-KR" altLang="en-US" sz="1000" b="1" u="none" strike="noStrike" cap="none" dirty="0"/>
                        <a:t>설명</a:t>
                      </a:r>
                      <a:endParaRPr sz="1000" b="1" u="none" strike="noStrike" cap="none" dirty="0"/>
                    </a:p>
                  </a:txBody>
                  <a:tcPr marL="91450" marR="91450" marT="45725" marB="45725" anchor="ctr">
                    <a:lnR w="9525" cap="flat" cmpd="sng">
                      <a:solidFill>
                        <a:srgbClr val="005EB8"/>
                      </a:solidFill>
                      <a:prstDash val="solid"/>
                      <a:round/>
                      <a:headEnd type="none" w="sm" len="sm"/>
                      <a:tailEnd type="none" w="sm" len="sm"/>
                    </a:lnR>
                    <a:lnB w="9525" cap="flat" cmpd="sng">
                      <a:solidFill>
                        <a:srgbClr val="005EB8"/>
                      </a:solidFill>
                      <a:prstDash val="solid"/>
                      <a:round/>
                      <a:headEnd type="none" w="sm" len="sm"/>
                      <a:tailEnd type="none" w="sm" len="sm"/>
                    </a:lnB>
                  </a:tcPr>
                </a:tc>
                <a:extLst>
                  <a:ext uri="{0D108BD9-81ED-4DB2-BD59-A6C34878D82A}">
                    <a16:rowId xmlns:a16="http://schemas.microsoft.com/office/drawing/2014/main" xmlns="" val="10001"/>
                  </a:ext>
                </a:extLst>
              </a:tr>
              <a:tr h="317575">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초안</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Draft)</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lnT w="9525" cap="flat" cmpd="sng" algn="ctr">
                      <a:solidFill>
                        <a:srgbClr val="005EB8"/>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카탈로그가 생성되었으나</a:t>
                      </a:r>
                      <a:r>
                        <a:rPr lang="en-US" altLang="ko-KR" sz="1000" b="0" u="none" strike="noStrike" cap="none" dirty="0">
                          <a:solidFill>
                            <a:srgbClr val="333333"/>
                          </a:solidFill>
                          <a:latin typeface="Arial"/>
                          <a:ea typeface="Arial"/>
                          <a:cs typeface="Arial"/>
                          <a:sym typeface="Arial"/>
                        </a:rPr>
                        <a:t>,</a:t>
                      </a:r>
                      <a:r>
                        <a:rPr lang="ko-KR" altLang="en-US" sz="1000" b="0" u="none" strike="noStrike" cap="none" dirty="0">
                          <a:solidFill>
                            <a:srgbClr val="333333"/>
                          </a:solidFill>
                          <a:latin typeface="Arial"/>
                          <a:ea typeface="Arial"/>
                          <a:cs typeface="Arial"/>
                          <a:sym typeface="Arial"/>
                        </a:rPr>
                        <a:t> 고객에게 필요한 정보를 더 작성해야 할 수 있습니다</a:t>
                      </a:r>
                      <a:r>
                        <a:rPr lang="en-US" altLang="ko-KR" sz="1000" b="0" u="none" strike="noStrike" cap="none" dirty="0">
                          <a:solidFill>
                            <a:srgbClr val="333333"/>
                          </a:solidFill>
                          <a:latin typeface="Arial"/>
                          <a:ea typeface="Arial"/>
                          <a:cs typeface="Arial"/>
                          <a:sym typeface="Arial"/>
                        </a:rPr>
                        <a:t>.</a:t>
                      </a:r>
                      <a:endParaRPr sz="1000" b="0" u="none" strike="noStrike" cap="none" dirty="0">
                        <a:solidFill>
                          <a:srgbClr val="333333"/>
                        </a:solidFill>
                        <a:latin typeface="Arial"/>
                        <a:ea typeface="Arial"/>
                        <a:cs typeface="Arial"/>
                        <a:sym typeface="Arial"/>
                      </a:endParaRPr>
                    </a:p>
                  </a:txBody>
                  <a:tcPr marL="0" marR="0" marT="0" marB="0" anchor="ctr">
                    <a:lnR w="9525" cap="flat" cmpd="sng">
                      <a:solidFill>
                        <a:srgbClr val="005EB8"/>
                      </a:solidFill>
                      <a:prstDash val="solid"/>
                      <a:round/>
                      <a:headEnd type="none" w="sm" len="sm"/>
                      <a:tailEnd type="none" w="sm" len="sm"/>
                    </a:lnR>
                    <a:lnT w="9525" cap="flat" cmpd="sng" algn="ctr">
                      <a:solidFill>
                        <a:srgbClr val="005EB8"/>
                      </a:solidFill>
                      <a:prstDash val="solid"/>
                      <a:round/>
                      <a:headEnd type="none" w="sm" len="sm"/>
                      <a:tailEnd type="none" w="sm" len="sm"/>
                    </a:lnT>
                  </a:tcPr>
                </a:tc>
                <a:extLst>
                  <a:ext uri="{0D108BD9-81ED-4DB2-BD59-A6C34878D82A}">
                    <a16:rowId xmlns:a16="http://schemas.microsoft.com/office/drawing/2014/main" xmlns="" val="10002"/>
                  </a:ext>
                </a:extLst>
              </a:tr>
              <a:tr h="3052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승인 대기</a:t>
                      </a:r>
                      <a:r>
                        <a:rPr lang="en-US" altLang="ko-KR" sz="1000" b="0" u="none" strike="noStrike" cap="none" dirty="0">
                          <a:solidFill>
                            <a:srgbClr val="333333"/>
                          </a:solidFill>
                          <a:latin typeface="Arial"/>
                          <a:ea typeface="Arial"/>
                          <a:cs typeface="Arial"/>
                          <a:sym typeface="Arial"/>
                        </a:rPr>
                        <a:t>/</a:t>
                      </a:r>
                      <a:r>
                        <a:rPr lang="ko-KR" altLang="en-US" sz="1000" b="0" u="none" strike="noStrike" cap="none" dirty="0">
                          <a:solidFill>
                            <a:srgbClr val="333333"/>
                          </a:solidFill>
                          <a:latin typeface="Arial"/>
                          <a:ea typeface="Arial"/>
                          <a:cs typeface="Arial"/>
                          <a:sym typeface="Arial"/>
                        </a:rPr>
                        <a:t>보류</a:t>
                      </a:r>
                      <a:endParaRPr lang="en-US" altLang="ko-KR" sz="1000" b="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Awaiting/</a:t>
                      </a:r>
                      <a:endParaRPr sz="14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b="0" u="none" strike="noStrike" cap="none" dirty="0">
                          <a:solidFill>
                            <a:srgbClr val="333333"/>
                          </a:solidFill>
                          <a:latin typeface="Arial"/>
                          <a:ea typeface="Arial"/>
                          <a:cs typeface="Arial"/>
                          <a:sym typeface="Arial"/>
                        </a:rPr>
                        <a:t>Pending Approval)</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고객이 카탈로그를 받았지만 아직 승인 체인을 거치지 않았습니다</a:t>
                      </a:r>
                      <a:r>
                        <a:rPr lang="en-US" altLang="ko-KR" sz="1000" b="0" u="none" strike="noStrike" cap="none" dirty="0">
                          <a:solidFill>
                            <a:srgbClr val="333333"/>
                          </a:solidFill>
                          <a:latin typeface="Arial"/>
                          <a:ea typeface="Arial"/>
                          <a:cs typeface="Arial"/>
                          <a:sym typeface="Arial"/>
                        </a:rPr>
                        <a:t>.</a:t>
                      </a:r>
                      <a:endParaRPr sz="1000" b="0" u="none" strike="noStrike" cap="none" dirty="0">
                        <a:solidFill>
                          <a:srgbClr val="333333"/>
                        </a:solidFill>
                        <a:latin typeface="Arial"/>
                        <a:ea typeface="Arial"/>
                        <a:cs typeface="Arial"/>
                        <a:sym typeface="Arial"/>
                      </a:endParaRPr>
                    </a:p>
                  </a:txBody>
                  <a:tcPr marL="0" marR="0" marT="0" marB="0" anchor="ctr">
                    <a:lnR w="9525" cap="flat" cmpd="sng">
                      <a:solidFill>
                        <a:srgbClr val="005EB8"/>
                      </a:solidFill>
                      <a:prstDash val="solid"/>
                      <a:round/>
                      <a:headEnd type="none" w="sm" len="sm"/>
                      <a:tailEnd type="none" w="sm" len="sm"/>
                    </a:lnR>
                    <a:solidFill>
                      <a:srgbClr val="E7EEF8"/>
                    </a:solidFill>
                  </a:tcPr>
                </a:tc>
                <a:extLst>
                  <a:ext uri="{0D108BD9-81ED-4DB2-BD59-A6C34878D82A}">
                    <a16:rowId xmlns:a16="http://schemas.microsoft.com/office/drawing/2014/main" xmlns="" val="10003"/>
                  </a:ext>
                </a:extLst>
              </a:tr>
              <a:tr h="317575">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수락</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Accepted)</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귀하의 고객이 카탈로그를 수락했으며 이제 카탈로그에 포함된 모든 항목을 </a:t>
                      </a:r>
                      <a:r>
                        <a:rPr lang="ko-KR" altLang="en-US" sz="1000" b="0" u="none" strike="noStrike" cap="none" dirty="0" err="1">
                          <a:solidFill>
                            <a:srgbClr val="333333"/>
                          </a:solidFill>
                          <a:latin typeface="Arial"/>
                          <a:ea typeface="Arial"/>
                          <a:cs typeface="Arial"/>
                          <a:sym typeface="Arial"/>
                        </a:rPr>
                        <a:t>쿠파</a:t>
                      </a:r>
                      <a:r>
                        <a:rPr lang="en-US" altLang="ko-KR" sz="1000" b="0" u="none" strike="noStrike" cap="none" dirty="0">
                          <a:solidFill>
                            <a:srgbClr val="333333"/>
                          </a:solidFill>
                          <a:latin typeface="Arial"/>
                          <a:ea typeface="Arial"/>
                          <a:cs typeface="Arial"/>
                          <a:sym typeface="Arial"/>
                        </a:rPr>
                        <a:t>(</a:t>
                      </a:r>
                      <a:r>
                        <a:rPr lang="en-US" altLang="ko-KR" sz="1000" b="0" u="none" strike="noStrike" cap="none" dirty="0" err="1">
                          <a:solidFill>
                            <a:srgbClr val="333333"/>
                          </a:solidFill>
                          <a:latin typeface="Arial"/>
                          <a:ea typeface="Arial"/>
                          <a:cs typeface="Arial"/>
                          <a:sym typeface="Arial"/>
                        </a:rPr>
                        <a:t>Coupa</a:t>
                      </a:r>
                      <a:r>
                        <a:rPr lang="en-US" altLang="ko-KR" sz="1000" b="0" u="none" strike="noStrike" cap="none" dirty="0">
                          <a:solidFill>
                            <a:srgbClr val="333333"/>
                          </a:solidFill>
                          <a:latin typeface="Arial"/>
                          <a:ea typeface="Arial"/>
                          <a:cs typeface="Arial"/>
                          <a:sym typeface="Arial"/>
                        </a:rPr>
                        <a:t>)</a:t>
                      </a:r>
                      <a:r>
                        <a:rPr lang="ko-KR" altLang="en-US" sz="1000" b="0" u="none" strike="noStrike" cap="none" dirty="0">
                          <a:solidFill>
                            <a:srgbClr val="333333"/>
                          </a:solidFill>
                          <a:latin typeface="Arial"/>
                          <a:ea typeface="Arial"/>
                          <a:cs typeface="Arial"/>
                          <a:sym typeface="Arial"/>
                        </a:rPr>
                        <a:t>를 통해 거래할 수 있습니다</a:t>
                      </a:r>
                      <a:r>
                        <a:rPr lang="en-US" altLang="ko-KR" sz="1000" b="0" u="none" strike="noStrike" cap="none" dirty="0">
                          <a:solidFill>
                            <a:srgbClr val="333333"/>
                          </a:solidFill>
                          <a:latin typeface="Arial"/>
                          <a:ea typeface="Arial"/>
                          <a:cs typeface="Arial"/>
                          <a:sym typeface="Arial"/>
                        </a:rPr>
                        <a:t>.</a:t>
                      </a:r>
                      <a:endParaRPr sz="1000" b="0" u="none" strike="noStrike" cap="none" dirty="0">
                        <a:solidFill>
                          <a:srgbClr val="333333"/>
                        </a:solidFill>
                        <a:latin typeface="Arial"/>
                        <a:ea typeface="Arial"/>
                        <a:cs typeface="Arial"/>
                        <a:sym typeface="Arial"/>
                      </a:endParaRPr>
                    </a:p>
                  </a:txBody>
                  <a:tcPr marL="0" marR="0" marT="0" marB="0" anchor="ctr">
                    <a:lnR w="9525" cap="flat" cmpd="sng">
                      <a:solidFill>
                        <a:srgbClr val="005EB8"/>
                      </a:solidFill>
                      <a:prstDash val="solid"/>
                      <a:round/>
                      <a:headEnd type="none" w="sm" len="sm"/>
                      <a:tailEnd type="none" w="sm" len="sm"/>
                    </a:lnR>
                  </a:tcPr>
                </a:tc>
                <a:extLst>
                  <a:ext uri="{0D108BD9-81ED-4DB2-BD59-A6C34878D82A}">
                    <a16:rowId xmlns:a16="http://schemas.microsoft.com/office/drawing/2014/main" xmlns="" val="10004"/>
                  </a:ext>
                </a:extLst>
              </a:tr>
              <a:tr h="317575">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거부</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Rejected)</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solidFill>
                      <a:srgbClr val="E7EE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카탈로그가 거부되었습니다</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고객에게 연락하여 그 이유를 확인하고</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err="1">
                          <a:solidFill>
                            <a:srgbClr val="333333"/>
                          </a:solidFill>
                          <a:latin typeface="Arial"/>
                          <a:ea typeface="Arial"/>
                          <a:cs typeface="Arial"/>
                          <a:sym typeface="Arial"/>
                        </a:rPr>
                        <a:t>재제출하십시오</a:t>
                      </a:r>
                      <a:r>
                        <a:rPr lang="en-US" altLang="ko-KR" sz="1000" b="0" u="none" strike="noStrike" cap="none" dirty="0">
                          <a:solidFill>
                            <a:srgbClr val="333333"/>
                          </a:solidFill>
                          <a:latin typeface="Arial"/>
                          <a:ea typeface="Arial"/>
                          <a:cs typeface="Arial"/>
                          <a:sym typeface="Arial"/>
                        </a:rPr>
                        <a:t>.</a:t>
                      </a:r>
                      <a:endParaRPr sz="1000" b="0" u="none" strike="noStrike" cap="none" dirty="0">
                        <a:solidFill>
                          <a:srgbClr val="333333"/>
                        </a:solidFill>
                        <a:latin typeface="Arial"/>
                        <a:ea typeface="Arial"/>
                        <a:cs typeface="Arial"/>
                        <a:sym typeface="Arial"/>
                      </a:endParaRPr>
                    </a:p>
                  </a:txBody>
                  <a:tcPr marL="0" marR="0" marT="0" marB="0" anchor="ctr">
                    <a:lnR w="9525" cap="flat" cmpd="sng">
                      <a:solidFill>
                        <a:srgbClr val="005EB8"/>
                      </a:solidFill>
                      <a:prstDash val="solid"/>
                      <a:round/>
                      <a:headEnd type="none" w="sm" len="sm"/>
                      <a:tailEnd type="none" w="sm" len="sm"/>
                    </a:lnR>
                    <a:solidFill>
                      <a:srgbClr val="E7EEF8"/>
                    </a:solidFill>
                  </a:tcPr>
                </a:tc>
                <a:extLst>
                  <a:ext uri="{0D108BD9-81ED-4DB2-BD59-A6C34878D82A}">
                    <a16:rowId xmlns:a16="http://schemas.microsoft.com/office/drawing/2014/main" xmlns="" val="10005"/>
                  </a:ext>
                </a:extLst>
              </a:tr>
              <a:tr h="305250">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오류</a:t>
                      </a:r>
                      <a:r>
                        <a:rPr lang="en-US" altLang="ko-KR" sz="1000" b="0" u="none" strike="noStrike" cap="none" dirty="0">
                          <a:solidFill>
                            <a:srgbClr val="333333"/>
                          </a:solidFill>
                          <a:latin typeface="Arial"/>
                          <a:ea typeface="Arial"/>
                          <a:cs typeface="Arial"/>
                          <a:sym typeface="Arial"/>
                        </a:rPr>
                        <a:t>(</a:t>
                      </a:r>
                      <a:r>
                        <a:rPr lang="en-GB" sz="1000" b="0" u="none" strike="noStrike" cap="none" dirty="0">
                          <a:solidFill>
                            <a:srgbClr val="333333"/>
                          </a:solidFill>
                          <a:latin typeface="Arial"/>
                          <a:ea typeface="Arial"/>
                          <a:cs typeface="Arial"/>
                          <a:sym typeface="Arial"/>
                        </a:rPr>
                        <a:t>Error)</a:t>
                      </a:r>
                      <a:endParaRPr sz="1000" b="0" u="none" strike="noStrike" cap="none" dirty="0">
                        <a:solidFill>
                          <a:srgbClr val="333333"/>
                        </a:solidFill>
                        <a:latin typeface="Arial"/>
                        <a:ea typeface="Arial"/>
                        <a:cs typeface="Arial"/>
                        <a:sym typeface="Arial"/>
                      </a:endParaRPr>
                    </a:p>
                  </a:txBody>
                  <a:tcPr marL="91450" marR="0" marT="0" marB="0" anchor="ctr">
                    <a:lnL w="9525" cap="flat" cmpd="sng">
                      <a:solidFill>
                        <a:srgbClr val="005EB8"/>
                      </a:solidFill>
                      <a:prstDash val="solid"/>
                      <a:round/>
                      <a:headEnd type="none" w="sm" len="sm"/>
                      <a:tailEnd type="none" w="sm" len="sm"/>
                    </a:lnL>
                    <a:lnB w="9525" cap="flat" cmpd="sng">
                      <a:solidFill>
                        <a:srgbClr val="005EB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ko-KR" altLang="en-US" sz="1000" b="0" u="none" strike="noStrike" cap="none" dirty="0">
                          <a:solidFill>
                            <a:srgbClr val="333333"/>
                          </a:solidFill>
                          <a:latin typeface="Arial"/>
                          <a:ea typeface="Arial"/>
                          <a:cs typeface="Arial"/>
                          <a:sym typeface="Arial"/>
                        </a:rPr>
                        <a:t>카탈로그에 문제가 발생했습니다</a:t>
                      </a:r>
                      <a:r>
                        <a:rPr lang="en-US" altLang="ko-KR" sz="1000" b="0" u="none" strike="noStrike" cap="none" dirty="0">
                          <a:solidFill>
                            <a:srgbClr val="333333"/>
                          </a:solidFill>
                          <a:latin typeface="Arial"/>
                          <a:ea typeface="Arial"/>
                          <a:cs typeface="Arial"/>
                          <a:sym typeface="Arial"/>
                        </a:rPr>
                        <a:t>. </a:t>
                      </a:r>
                      <a:r>
                        <a:rPr lang="ko-KR" altLang="en-US" sz="1000" b="0" u="none" strike="noStrike" cap="none" dirty="0">
                          <a:solidFill>
                            <a:srgbClr val="333333"/>
                          </a:solidFill>
                          <a:latin typeface="Arial"/>
                          <a:ea typeface="Arial"/>
                          <a:cs typeface="Arial"/>
                          <a:sym typeface="Arial"/>
                        </a:rPr>
                        <a:t>고객에게 문의하여 적절한 조치를 취하십시오</a:t>
                      </a:r>
                      <a:r>
                        <a:rPr lang="en-US" altLang="ko-KR" sz="1000" b="0" u="none" strike="noStrike" cap="none" dirty="0">
                          <a:solidFill>
                            <a:srgbClr val="333333"/>
                          </a:solidFill>
                          <a:latin typeface="Arial"/>
                          <a:ea typeface="Arial"/>
                          <a:cs typeface="Arial"/>
                          <a:sym typeface="Arial"/>
                        </a:rPr>
                        <a:t>.</a:t>
                      </a:r>
                      <a:endParaRPr sz="1000" b="0" u="none" strike="noStrike" cap="none" dirty="0">
                        <a:solidFill>
                          <a:srgbClr val="333333"/>
                        </a:solidFill>
                        <a:latin typeface="Arial"/>
                        <a:ea typeface="Arial"/>
                        <a:cs typeface="Arial"/>
                        <a:sym typeface="Arial"/>
                      </a:endParaRPr>
                    </a:p>
                  </a:txBody>
                  <a:tcPr marL="0" marR="0" marT="0" marB="0" anchor="ctr">
                    <a:lnR w="9525" cap="flat" cmpd="sng">
                      <a:solidFill>
                        <a:srgbClr val="005EB8"/>
                      </a:solidFill>
                      <a:prstDash val="solid"/>
                      <a:round/>
                      <a:headEnd type="none" w="sm" len="sm"/>
                      <a:tailEnd type="none" w="sm" len="sm"/>
                    </a:lnR>
                    <a:lnB w="9525" cap="flat" cmpd="sng">
                      <a:solidFill>
                        <a:srgbClr val="005EB8"/>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
        <p:nvSpPr>
          <p:cNvPr id="1301" name="Google Shape;1301;p240"/>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지원</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241"/>
          <p:cNvSpPr txBox="1">
            <a:spLocks noGrp="1"/>
          </p:cNvSpPr>
          <p:nvPr>
            <p:ph type="title"/>
          </p:nvPr>
        </p:nvSpPr>
        <p:spPr>
          <a:xfrm>
            <a:off x="1003300" y="680671"/>
            <a:ext cx="8820000" cy="5190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err="1">
                <a:solidFill>
                  <a:schemeClr val="dk1"/>
                </a:solidFill>
                <a:latin typeface="Arial"/>
                <a:ea typeface="Arial"/>
                <a:cs typeface="Arial"/>
                <a:sym typeface="Arial"/>
              </a:rPr>
              <a:t>쿠파</a:t>
            </a:r>
            <a:r>
              <a:rPr lang="en-US" altLang="ko-KR" sz="1800" b="1" dirty="0">
                <a:solidFill>
                  <a:schemeClr val="dk1"/>
                </a:solidFill>
                <a:latin typeface="Arial"/>
                <a:ea typeface="Arial"/>
                <a:cs typeface="Arial"/>
                <a:sym typeface="Arial"/>
              </a:rPr>
              <a:t>(</a:t>
            </a:r>
            <a:r>
              <a:rPr lang="en-GB" sz="1800" b="1" dirty="0" err="1">
                <a:solidFill>
                  <a:schemeClr val="dk1"/>
                </a:solidFill>
                <a:latin typeface="Arial"/>
                <a:ea typeface="Arial"/>
                <a:cs typeface="Arial"/>
                <a:sym typeface="Arial"/>
              </a:rPr>
              <a:t>Coupa</a:t>
            </a:r>
            <a:r>
              <a:rPr lang="en-GB"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공급자용</a:t>
            </a:r>
            <a:r>
              <a:rPr lang="en-GB"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빠른 시작을 위한 가이드</a:t>
            </a:r>
            <a:endParaRPr dirty="0"/>
          </a:p>
        </p:txBody>
      </p:sp>
      <p:sp>
        <p:nvSpPr>
          <p:cNvPr id="1307" name="Google Shape;1307;p241"/>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지원</a:t>
            </a:r>
            <a:endParaRPr sz="1200" b="1" i="0" u="none" strike="noStrike" cap="none" dirty="0">
              <a:solidFill>
                <a:schemeClr val="dk1"/>
              </a:solidFill>
              <a:latin typeface="Arial"/>
              <a:ea typeface="Arial"/>
              <a:cs typeface="Arial"/>
              <a:sym typeface="Arial"/>
            </a:endParaRPr>
          </a:p>
        </p:txBody>
      </p:sp>
      <p:grpSp>
        <p:nvGrpSpPr>
          <p:cNvPr id="1308" name="Google Shape;1308;p241"/>
          <p:cNvGrpSpPr/>
          <p:nvPr/>
        </p:nvGrpSpPr>
        <p:grpSpPr>
          <a:xfrm>
            <a:off x="2509155" y="1254352"/>
            <a:ext cx="7547501" cy="4999153"/>
            <a:chOff x="2356755" y="1101952"/>
            <a:chExt cx="7547501" cy="4999153"/>
          </a:xfrm>
        </p:grpSpPr>
        <p:pic>
          <p:nvPicPr>
            <p:cNvPr id="1309" name="Google Shape;1309;p241"/>
            <p:cNvPicPr preferRelativeResize="0"/>
            <p:nvPr/>
          </p:nvPicPr>
          <p:blipFill rotWithShape="1">
            <a:blip r:embed="rId3">
              <a:alphaModFix/>
            </a:blip>
            <a:srcRect/>
            <a:stretch/>
          </p:blipFill>
          <p:spPr>
            <a:xfrm>
              <a:off x="2356755" y="1101952"/>
              <a:ext cx="7547501" cy="4999153"/>
            </a:xfrm>
            <a:prstGeom prst="rect">
              <a:avLst/>
            </a:prstGeom>
            <a:noFill/>
            <a:ln>
              <a:noFill/>
            </a:ln>
          </p:spPr>
        </p:pic>
        <p:sp>
          <p:nvSpPr>
            <p:cNvPr id="1310" name="Google Shape;1310;p241"/>
            <p:cNvSpPr/>
            <p:nvPr/>
          </p:nvSpPr>
          <p:spPr>
            <a:xfrm>
              <a:off x="6337450" y="1474250"/>
              <a:ext cx="1555200" cy="210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ko-KR" altLang="en-US" sz="1400" b="0" i="0" u="none" strike="noStrike" cap="none" dirty="0">
                  <a:solidFill>
                    <a:srgbClr val="000000"/>
                  </a:solidFill>
                  <a:latin typeface="Arial"/>
                  <a:ea typeface="Arial"/>
                  <a:cs typeface="Arial"/>
                  <a:sym typeface="Arial"/>
                </a:rPr>
                <a:t>중국 </a:t>
              </a:r>
              <a:r>
                <a:rPr lang="en-GB" sz="1400" b="0" i="0" u="none" strike="noStrike" cap="none" dirty="0">
                  <a:solidFill>
                    <a:srgbClr val="000000"/>
                  </a:solidFill>
                  <a:latin typeface="Arial"/>
                  <a:ea typeface="Arial"/>
                  <a:cs typeface="Arial"/>
                  <a:sym typeface="Arial"/>
                </a:rPr>
                <a:t>Air </a:t>
              </a:r>
              <a:r>
                <a:rPr lang="en-GB" sz="1400" b="0" i="0" u="none" strike="noStrike" cap="none" dirty="0" err="1">
                  <a:solidFill>
                    <a:srgbClr val="000000"/>
                  </a:solidFill>
                  <a:latin typeface="Arial"/>
                  <a:ea typeface="Arial"/>
                  <a:cs typeface="Arial"/>
                  <a:sym typeface="Arial"/>
                </a:rPr>
                <a:t>Liquide</a:t>
              </a:r>
              <a:r>
                <a:rPr lang="en-GB" sz="1400" b="0" i="0" u="none" strike="noStrike" cap="none" dirty="0">
                  <a:solidFill>
                    <a:srgbClr val="000000"/>
                  </a:solidFill>
                  <a:latin typeface="Arial"/>
                  <a:ea typeface="Arial"/>
                  <a:cs typeface="Arial"/>
                  <a:sym typeface="Arial"/>
                </a:rPr>
                <a:t> </a:t>
              </a:r>
              <a:r>
                <a:rPr lang="ko-KR" altLang="en-US" sz="1400" b="0" i="0" u="none" strike="noStrike" cap="none" dirty="0">
                  <a:solidFill>
                    <a:srgbClr val="000000"/>
                  </a:solidFill>
                  <a:latin typeface="Arial"/>
                  <a:ea typeface="Arial"/>
                  <a:cs typeface="Arial"/>
                  <a:sym typeface="Arial"/>
                </a:rPr>
                <a:t>공급자에게 지원되지 않음</a:t>
              </a:r>
              <a:endParaRPr sz="1400" b="0" i="0" u="none" strike="noStrike" cap="none" dirty="0">
                <a:solidFill>
                  <a:srgbClr val="000000"/>
                </a:solidFill>
                <a:latin typeface="Arial"/>
                <a:ea typeface="Arial"/>
                <a:cs typeface="Arial"/>
                <a:sym typeface="Arial"/>
              </a:endParaRPr>
            </a:p>
          </p:txBody>
        </p:sp>
        <p:sp>
          <p:nvSpPr>
            <p:cNvPr id="1311" name="Google Shape;1311;p241"/>
            <p:cNvSpPr/>
            <p:nvPr/>
          </p:nvSpPr>
          <p:spPr>
            <a:xfrm>
              <a:off x="7968925" y="1537775"/>
              <a:ext cx="1555200" cy="80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buSzPts val="1400"/>
              </a:pPr>
              <a:r>
                <a:rPr lang="ko-KR" altLang="en-US" dirty="0"/>
                <a:t>중국 </a:t>
              </a:r>
              <a:r>
                <a:rPr lang="en-US" altLang="ko-KR" dirty="0"/>
                <a:t>Air </a:t>
              </a:r>
              <a:r>
                <a:rPr lang="en-US" altLang="ko-KR" dirty="0" err="1"/>
                <a:t>Liquide</a:t>
              </a:r>
              <a:r>
                <a:rPr lang="ko-KR" altLang="en-US" dirty="0"/>
                <a:t> 공급자에게 지원되지 않음</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242"/>
          <p:cNvSpPr txBox="1">
            <a:spLocks noGrp="1"/>
          </p:cNvSpPr>
          <p:nvPr>
            <p:ph type="title"/>
          </p:nvPr>
        </p:nvSpPr>
        <p:spPr>
          <a:xfrm>
            <a:off x="1007086" y="680671"/>
            <a:ext cx="8819968"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요약</a:t>
            </a:r>
            <a:endParaRPr dirty="0"/>
          </a:p>
        </p:txBody>
      </p:sp>
      <p:sp>
        <p:nvSpPr>
          <p:cNvPr id="1317" name="Google Shape;1317;p242"/>
          <p:cNvSpPr txBox="1">
            <a:spLocks noGrp="1"/>
          </p:cNvSpPr>
          <p:nvPr>
            <p:ph type="body" idx="1"/>
          </p:nvPr>
        </p:nvSpPr>
        <p:spPr>
          <a:xfrm>
            <a:off x="1007086" y="1412874"/>
            <a:ext cx="5557837" cy="2911475"/>
          </a:xfrm>
          <a:prstGeom prst="rect">
            <a:avLst/>
          </a:prstGeom>
          <a:noFill/>
          <a:ln>
            <a:noFill/>
          </a:ln>
        </p:spPr>
        <p:txBody>
          <a:bodyPr spcFirstLastPara="1" wrap="square" lIns="0" tIns="0" rIns="0" bIns="0" anchor="t" anchorCtr="0">
            <a:noAutofit/>
          </a:bodyPr>
          <a:lstStyle/>
          <a:p>
            <a:pPr marL="228600" lvl="0">
              <a:spcBef>
                <a:spcPts val="400"/>
              </a:spcBef>
              <a:buClr>
                <a:srgbClr val="00338D"/>
              </a:buClr>
              <a:buFont typeface="Noto Sans Symbols"/>
              <a:buChar char="▪"/>
            </a:pP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a:t>
            </a:r>
            <a:r>
              <a:rPr lang="ko-KR" altLang="en-US" sz="1200" b="0" dirty="0">
                <a:solidFill>
                  <a:schemeClr val="dk1"/>
                </a:solidFill>
              </a:rPr>
              <a:t>는 </a:t>
            </a: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의 구매조달 프로세스 및 관행을 중앙 집중화함으로써 전략적 공급자 관계를 형성하고</a:t>
            </a:r>
            <a:r>
              <a:rPr lang="en-US" altLang="ko-KR" sz="1200" b="0" dirty="0">
                <a:solidFill>
                  <a:schemeClr val="dk1"/>
                </a:solidFill>
              </a:rPr>
              <a:t>, </a:t>
            </a:r>
            <a:r>
              <a:rPr lang="ko-KR" altLang="en-US" sz="1200" b="0" dirty="0">
                <a:solidFill>
                  <a:schemeClr val="dk1"/>
                </a:solidFill>
              </a:rPr>
              <a:t>이를 통해 여러 추가적인 이점을 제공합니다</a:t>
            </a:r>
            <a:r>
              <a:rPr lang="en-US" altLang="ko-KR" sz="1200" b="0" dirty="0">
                <a:solidFill>
                  <a:schemeClr val="dk1"/>
                </a:solidFill>
              </a:rPr>
              <a:t>.</a:t>
            </a:r>
          </a:p>
          <a:p>
            <a:pPr marL="228600" lvl="0">
              <a:spcBef>
                <a:spcPts val="400"/>
              </a:spcBef>
              <a:buClr>
                <a:srgbClr val="00338D"/>
              </a:buClr>
              <a:buFont typeface="Noto Sans Symbols"/>
              <a:buChar char="▪"/>
            </a:pPr>
            <a:r>
              <a:rPr lang="ko-KR" altLang="en-US" sz="1200" b="0" dirty="0">
                <a:solidFill>
                  <a:schemeClr val="dk1"/>
                </a:solidFill>
              </a:rPr>
              <a:t>공급자용 온라인 기능 범위가 확장되었습니다</a:t>
            </a:r>
            <a:r>
              <a:rPr lang="en-US" altLang="ko-KR" sz="1200" b="0" dirty="0">
                <a:solidFill>
                  <a:schemeClr val="dk1"/>
                </a:solidFill>
              </a:rPr>
              <a:t>. </a:t>
            </a:r>
            <a:r>
              <a:rPr lang="ko-KR" altLang="en-US" sz="1200" b="0" dirty="0">
                <a:solidFill>
                  <a:schemeClr val="dk1"/>
                </a:solidFill>
              </a:rPr>
              <a:t>구매 주문을 수신</a:t>
            </a:r>
            <a:r>
              <a:rPr lang="en-US" altLang="ko-KR" sz="1200" b="0" dirty="0">
                <a:solidFill>
                  <a:schemeClr val="dk1"/>
                </a:solidFill>
              </a:rPr>
              <a:t>/</a:t>
            </a:r>
            <a:r>
              <a:rPr lang="ko-KR" altLang="en-US" sz="1200" b="0" dirty="0">
                <a:solidFill>
                  <a:schemeClr val="dk1"/>
                </a:solidFill>
              </a:rPr>
              <a:t>승인하고 카탈로그를 생성할 수 있습니다</a:t>
            </a:r>
            <a:r>
              <a:rPr lang="en-US" altLang="ko-KR" sz="1200" b="0" dirty="0">
                <a:solidFill>
                  <a:schemeClr val="dk1"/>
                </a:solidFill>
              </a:rPr>
              <a:t>(CSP</a:t>
            </a:r>
            <a:r>
              <a:rPr lang="ko-KR" altLang="en-US" sz="1200" b="0" dirty="0">
                <a:solidFill>
                  <a:schemeClr val="dk1"/>
                </a:solidFill>
              </a:rPr>
              <a:t>에서 활성화 된 경우</a:t>
            </a:r>
            <a:r>
              <a:rPr lang="en-US" altLang="ko-KR" sz="1200" b="0" dirty="0">
                <a:solidFill>
                  <a:schemeClr val="dk1"/>
                </a:solidFill>
              </a:rPr>
              <a:t>).</a:t>
            </a:r>
          </a:p>
          <a:p>
            <a:pPr marL="228600" lvl="0">
              <a:spcBef>
                <a:spcPts val="400"/>
              </a:spcBef>
              <a:buClr>
                <a:srgbClr val="00338D"/>
              </a:buClr>
              <a:buFont typeface="Noto Sans Symbols"/>
              <a:buChar char="▪"/>
            </a:pPr>
            <a:r>
              <a:rPr lang="ko-KR" altLang="en-US" sz="1200" b="0" dirty="0">
                <a:solidFill>
                  <a:schemeClr val="dk1"/>
                </a:solidFill>
              </a:rPr>
              <a:t>공급자가 기대할 수 있는 기능</a:t>
            </a:r>
            <a:r>
              <a:rPr lang="en-US" altLang="ko-KR" sz="1200" b="0" dirty="0">
                <a:solidFill>
                  <a:schemeClr val="dk1"/>
                </a:solidFill>
              </a:rPr>
              <a:t>: </a:t>
            </a:r>
            <a:r>
              <a:rPr lang="ko-KR" altLang="en-US" sz="1200" b="0" dirty="0">
                <a:solidFill>
                  <a:schemeClr val="dk1"/>
                </a:solidFill>
              </a:rPr>
              <a:t>온라인</a:t>
            </a:r>
            <a:r>
              <a:rPr lang="en-US" altLang="ko-KR" sz="1200" b="0" dirty="0">
                <a:solidFill>
                  <a:schemeClr val="dk1"/>
                </a:solidFill>
              </a:rPr>
              <a:t>(</a:t>
            </a:r>
            <a:r>
              <a:rPr lang="ko-KR" altLang="en-US" sz="1200" b="0" dirty="0">
                <a:solidFill>
                  <a:schemeClr val="dk1"/>
                </a:solidFill>
              </a:rPr>
              <a:t>종이 문서 불필요</a:t>
            </a:r>
            <a:r>
              <a:rPr lang="en-US" altLang="ko-KR" sz="1200" b="0" dirty="0">
                <a:solidFill>
                  <a:schemeClr val="dk1"/>
                </a:solidFill>
              </a:rPr>
              <a:t>)</a:t>
            </a:r>
            <a:r>
              <a:rPr lang="ko-KR" altLang="en-US" sz="1200" b="0" dirty="0">
                <a:solidFill>
                  <a:schemeClr val="dk1"/>
                </a:solidFill>
              </a:rPr>
              <a:t>을 통해 구매 주문을 검토</a:t>
            </a:r>
            <a:r>
              <a:rPr lang="en-US" altLang="ko-KR" sz="1200" b="0" dirty="0">
                <a:solidFill>
                  <a:schemeClr val="dk1"/>
                </a:solidFill>
              </a:rPr>
              <a:t>, </a:t>
            </a:r>
            <a:r>
              <a:rPr lang="ko-KR" altLang="en-US" sz="1200" b="0" dirty="0">
                <a:solidFill>
                  <a:schemeClr val="dk1"/>
                </a:solidFill>
              </a:rPr>
              <a:t>확인하고 구매 주문 정보가 인보이스와 완전히 일치하는지 확인할 수 있습니다</a:t>
            </a:r>
            <a:r>
              <a:rPr lang="en-US" altLang="ko-KR" sz="1200" b="0" dirty="0">
                <a:solidFill>
                  <a:schemeClr val="dk1"/>
                </a:solidFill>
              </a:rPr>
              <a:t>.</a:t>
            </a:r>
            <a:endParaRPr dirty="0"/>
          </a:p>
          <a:p>
            <a:pPr marL="171450" lvl="0" indent="-171450">
              <a:spcBef>
                <a:spcPts val="400"/>
              </a:spcBef>
              <a:buClr>
                <a:srgbClr val="00338D"/>
              </a:buClr>
              <a:buFont typeface="Noto Sans Symbols"/>
              <a:buChar char="⮚"/>
            </a:pPr>
            <a:r>
              <a:rPr lang="ko-KR" altLang="en-US" sz="1200" b="0" dirty="0">
                <a:solidFill>
                  <a:schemeClr val="dk1"/>
                </a:solidFill>
              </a:rPr>
              <a:t>구매 주문서의 금액이 영수증 금액 및</a:t>
            </a:r>
            <a:r>
              <a:rPr lang="en-US" altLang="ko-KR" sz="1200" b="0" dirty="0">
                <a:solidFill>
                  <a:schemeClr val="dk1"/>
                </a:solidFill>
              </a:rPr>
              <a:t> </a:t>
            </a:r>
            <a:r>
              <a:rPr lang="ko-KR" altLang="en-US" sz="1200" b="0" dirty="0">
                <a:solidFill>
                  <a:schemeClr val="dk1"/>
                </a:solidFill>
              </a:rPr>
              <a:t>인보이스 금액과 일치하는 경우</a:t>
            </a:r>
            <a:r>
              <a:rPr lang="en-US" altLang="ko-KR" sz="1200" b="0" dirty="0">
                <a:solidFill>
                  <a:schemeClr val="dk1"/>
                </a:solidFill>
              </a:rPr>
              <a:t>, </a:t>
            </a:r>
            <a:r>
              <a:rPr lang="ko-KR" altLang="en-US" sz="1200" b="0" dirty="0">
                <a:solidFill>
                  <a:schemeClr val="dk1"/>
                </a:solidFill>
              </a:rPr>
              <a:t>인보이스가 자동으로 지급 처리되며</a:t>
            </a: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에서 지정한 결제 방법으로</a:t>
            </a:r>
            <a:r>
              <a:rPr lang="en-US" altLang="ko-KR" sz="1200" b="0" dirty="0">
                <a:solidFill>
                  <a:schemeClr val="dk1"/>
                </a:solidFill>
              </a:rPr>
              <a:t>), Air </a:t>
            </a:r>
            <a:r>
              <a:rPr lang="en-US" altLang="ko-KR" sz="1200" b="0" dirty="0" err="1">
                <a:solidFill>
                  <a:schemeClr val="dk1"/>
                </a:solidFill>
              </a:rPr>
              <a:t>Liquide</a:t>
            </a:r>
            <a:r>
              <a:rPr lang="en-US" altLang="ko-KR" sz="1200" b="0" dirty="0">
                <a:solidFill>
                  <a:schemeClr val="dk1"/>
                </a:solidFill>
              </a:rPr>
              <a:t> </a:t>
            </a:r>
            <a:r>
              <a:rPr lang="ko-KR" altLang="en-US" sz="1200" b="0" dirty="0">
                <a:solidFill>
                  <a:schemeClr val="dk1"/>
                </a:solidFill>
              </a:rPr>
              <a:t>직원은 별도의 후속 조치를 취하지 않아도 됩니다</a:t>
            </a:r>
            <a:r>
              <a:rPr lang="en-US" altLang="ko-KR" sz="1200" b="0" dirty="0">
                <a:solidFill>
                  <a:schemeClr val="dk1"/>
                </a:solidFill>
              </a:rPr>
              <a:t>(</a:t>
            </a:r>
            <a:r>
              <a:rPr lang="ko-KR" altLang="en-US" sz="1200" b="0" dirty="0">
                <a:solidFill>
                  <a:schemeClr val="dk1"/>
                </a:solidFill>
              </a:rPr>
              <a:t>지급 적시성 보장</a:t>
            </a:r>
            <a:r>
              <a:rPr lang="en-US" altLang="ko-KR" sz="1200" b="0" dirty="0">
                <a:solidFill>
                  <a:schemeClr val="dk1"/>
                </a:solidFill>
              </a:rPr>
              <a:t>).</a:t>
            </a:r>
            <a:endParaRPr sz="1200" b="0" dirty="0">
              <a:solidFill>
                <a:schemeClr val="dk1"/>
              </a:solidFill>
            </a:endParaRPr>
          </a:p>
        </p:txBody>
      </p:sp>
      <p:pic>
        <p:nvPicPr>
          <p:cNvPr id="1318" name="Google Shape;1318;p242"/>
          <p:cNvPicPr preferRelativeResize="0"/>
          <p:nvPr/>
        </p:nvPicPr>
        <p:blipFill rotWithShape="1">
          <a:blip r:embed="rId3">
            <a:alphaModFix/>
          </a:blip>
          <a:srcRect/>
          <a:stretch/>
        </p:blipFill>
        <p:spPr>
          <a:xfrm>
            <a:off x="7297796" y="1412875"/>
            <a:ext cx="2647950" cy="2647950"/>
          </a:xfrm>
          <a:prstGeom prst="roundRect">
            <a:avLst>
              <a:gd name="adj" fmla="val 8594"/>
            </a:avLst>
          </a:prstGeom>
          <a:solidFill>
            <a:srgbClr val="ECECEC"/>
          </a:solidFill>
          <a:ln>
            <a:noFill/>
          </a:ln>
          <a:effectLst>
            <a:reflection stA="38000" endPos="28000" dist="5000" dir="5400000" sy="-100000" algn="bl" rotWithShape="0"/>
          </a:effectLst>
        </p:spPr>
      </p:pic>
      <p:sp>
        <p:nvSpPr>
          <p:cNvPr id="1319" name="Google Shape;1319;p242"/>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지원</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pic>
        <p:nvPicPr>
          <p:cNvPr id="1034" name="Google Shape;1034;p216"/>
          <p:cNvPicPr preferRelativeResize="0"/>
          <p:nvPr/>
        </p:nvPicPr>
        <p:blipFill rotWithShape="1">
          <a:blip r:embed="rId3">
            <a:alphaModFix/>
          </a:blip>
          <a:srcRect/>
          <a:stretch/>
        </p:blipFill>
        <p:spPr>
          <a:xfrm>
            <a:off x="2118" y="2118"/>
            <a:ext cx="2117" cy="2117"/>
          </a:xfrm>
          <a:prstGeom prst="rect">
            <a:avLst/>
          </a:prstGeom>
          <a:noFill/>
          <a:ln>
            <a:noFill/>
          </a:ln>
        </p:spPr>
      </p:pic>
      <p:sp>
        <p:nvSpPr>
          <p:cNvPr id="1035" name="Google Shape;1035;p216"/>
          <p:cNvSpPr txBox="1">
            <a:spLocks noGrp="1"/>
          </p:cNvSpPr>
          <p:nvPr>
            <p:ph type="body" idx="1"/>
          </p:nvPr>
        </p:nvSpPr>
        <p:spPr>
          <a:xfrm>
            <a:off x="8860707" y="3235433"/>
            <a:ext cx="2740151" cy="1219200"/>
          </a:xfrm>
          <a:prstGeom prst="rect">
            <a:avLst/>
          </a:prstGeom>
          <a:noFill/>
          <a:ln>
            <a:noFill/>
          </a:ln>
        </p:spPr>
        <p:txBody>
          <a:bodyPr spcFirstLastPara="1" wrap="square" lIns="0" tIns="0" rIns="0" bIns="0" anchor="ctr" anchorCtr="0">
            <a:noAutofit/>
          </a:bodyPr>
          <a:lstStyle/>
          <a:p>
            <a:pPr marL="457200" lvl="0" indent="-228600" algn="ctr" rtl="0">
              <a:lnSpc>
                <a:spcPct val="100000"/>
              </a:lnSpc>
              <a:spcBef>
                <a:spcPts val="0"/>
              </a:spcBef>
              <a:spcAft>
                <a:spcPts val="0"/>
              </a:spcAft>
              <a:buSzPts val="1000"/>
              <a:buNone/>
            </a:pPr>
            <a:r>
              <a:rPr lang="ko-KR" altLang="en-US" sz="2400" dirty="0" err="1">
                <a:solidFill>
                  <a:schemeClr val="dk1"/>
                </a:solidFill>
              </a:rPr>
              <a:t>쿠파</a:t>
            </a:r>
            <a:r>
              <a:rPr lang="en-US" altLang="ko-KR" sz="2400" dirty="0">
                <a:solidFill>
                  <a:schemeClr val="dk1"/>
                </a:solidFill>
              </a:rPr>
              <a:t>(</a:t>
            </a:r>
            <a:r>
              <a:rPr lang="en-GB" sz="2400" dirty="0" err="1">
                <a:solidFill>
                  <a:schemeClr val="dk1"/>
                </a:solidFill>
              </a:rPr>
              <a:t>Coupa</a:t>
            </a:r>
            <a:r>
              <a:rPr lang="en-GB" sz="2400" dirty="0">
                <a:solidFill>
                  <a:schemeClr val="dk1"/>
                </a:solidFill>
              </a:rPr>
              <a:t>) </a:t>
            </a:r>
            <a:r>
              <a:rPr lang="ko-KR" altLang="en-US" sz="2400" dirty="0">
                <a:solidFill>
                  <a:schemeClr val="dk1"/>
                </a:solidFill>
              </a:rPr>
              <a:t>소개</a:t>
            </a:r>
            <a:endParaRPr sz="24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243"/>
          <p:cNvSpPr/>
          <p:nvPr/>
        </p:nvSpPr>
        <p:spPr>
          <a:xfrm>
            <a:off x="3782700" y="180775"/>
            <a:ext cx="2695200" cy="847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243"/>
          <p:cNvSpPr/>
          <p:nvPr/>
        </p:nvSpPr>
        <p:spPr>
          <a:xfrm>
            <a:off x="3782700" y="1383375"/>
            <a:ext cx="2695200" cy="847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243"/>
          <p:cNvSpPr/>
          <p:nvPr/>
        </p:nvSpPr>
        <p:spPr>
          <a:xfrm>
            <a:off x="3807975" y="2585975"/>
            <a:ext cx="2695200" cy="847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243"/>
          <p:cNvSpPr/>
          <p:nvPr/>
        </p:nvSpPr>
        <p:spPr>
          <a:xfrm>
            <a:off x="3833875" y="3788575"/>
            <a:ext cx="2695200" cy="847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243"/>
          <p:cNvSpPr/>
          <p:nvPr/>
        </p:nvSpPr>
        <p:spPr>
          <a:xfrm>
            <a:off x="3807975" y="4978700"/>
            <a:ext cx="2695200" cy="847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ko-KR" altLang="en-US" sz="1400" b="0" i="0" u="none" strike="noStrike" cap="none" dirty="0">
                <a:solidFill>
                  <a:srgbClr val="000000"/>
                </a:solidFill>
                <a:latin typeface="Arial"/>
                <a:ea typeface="Arial"/>
                <a:cs typeface="Arial"/>
                <a:sym typeface="Arial"/>
              </a:rPr>
              <a:t>공급자가 재무 팀에 인보이스를 전송</a:t>
            </a:r>
            <a:endParaRPr sz="1400" b="0" i="0" u="none" strike="noStrike" cap="none" dirty="0">
              <a:solidFill>
                <a:srgbClr val="000000"/>
              </a:solidFill>
              <a:latin typeface="Arial"/>
              <a:ea typeface="Arial"/>
              <a:cs typeface="Arial"/>
              <a:sym typeface="Arial"/>
            </a:endParaRPr>
          </a:p>
        </p:txBody>
      </p:sp>
      <p:sp>
        <p:nvSpPr>
          <p:cNvPr id="1330" name="Google Shape;1330;p243"/>
          <p:cNvSpPr txBox="1"/>
          <p:nvPr/>
        </p:nvSpPr>
        <p:spPr>
          <a:xfrm>
            <a:off x="3997775" y="327525"/>
            <a:ext cx="2290200" cy="59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EPIC</a:t>
            </a:r>
            <a:r>
              <a:rPr lang="ko-KR" altLang="en-US" sz="1400" b="0" i="0" u="none" strike="noStrike" cap="none" dirty="0">
                <a:solidFill>
                  <a:srgbClr val="000000"/>
                </a:solidFill>
                <a:latin typeface="Arial"/>
                <a:ea typeface="Arial"/>
                <a:cs typeface="Arial"/>
                <a:sym typeface="Arial"/>
              </a:rPr>
              <a:t>으로부터 공급자 초대</a:t>
            </a:r>
            <a:endParaRPr sz="1400" b="0" i="0" u="none" strike="noStrike" cap="none" dirty="0">
              <a:solidFill>
                <a:srgbClr val="000000"/>
              </a:solidFill>
              <a:latin typeface="Arial"/>
              <a:ea typeface="Arial"/>
              <a:cs typeface="Arial"/>
              <a:sym typeface="Arial"/>
            </a:endParaRPr>
          </a:p>
        </p:txBody>
      </p:sp>
      <p:sp>
        <p:nvSpPr>
          <p:cNvPr id="1331" name="Google Shape;1331;p243"/>
          <p:cNvSpPr txBox="1"/>
          <p:nvPr/>
        </p:nvSpPr>
        <p:spPr>
          <a:xfrm>
            <a:off x="3921875" y="1520900"/>
            <a:ext cx="2366100" cy="545700"/>
          </a:xfrm>
          <a:prstGeom prst="rect">
            <a:avLst/>
          </a:prstGeom>
          <a:noFill/>
          <a:ln>
            <a:noFill/>
          </a:ln>
        </p:spPr>
        <p:txBody>
          <a:bodyPr spcFirstLastPara="1" wrap="square" lIns="91425" tIns="91425" rIns="91425" bIns="91425" anchor="t" anchorCtr="0">
            <a:noAutofit/>
          </a:bodyPr>
          <a:lstStyle/>
          <a:p>
            <a:pPr lvl="0">
              <a:buSzPts val="1400"/>
            </a:pPr>
            <a:r>
              <a:rPr lang="en-US" altLang="ko-KR" dirty="0"/>
              <a:t>CSP</a:t>
            </a:r>
            <a:r>
              <a:rPr lang="ko-KR" altLang="en-US" dirty="0"/>
              <a:t>에 </a:t>
            </a:r>
            <a:r>
              <a:rPr lang="ko-KR" altLang="en-US" sz="1400" b="0" i="0" u="none" strike="noStrike" cap="none" dirty="0">
                <a:solidFill>
                  <a:srgbClr val="000000"/>
                </a:solidFill>
                <a:latin typeface="Arial"/>
                <a:ea typeface="Arial"/>
                <a:cs typeface="Arial"/>
                <a:sym typeface="Arial"/>
              </a:rPr>
              <a:t>공급자</a:t>
            </a:r>
            <a:r>
              <a:rPr lang="en-GB" sz="1400" b="0" i="0" u="none" strike="noStrike" cap="none" dirty="0">
                <a:solidFill>
                  <a:srgbClr val="000000"/>
                </a:solidFill>
                <a:latin typeface="Arial"/>
                <a:ea typeface="Arial"/>
                <a:cs typeface="Arial"/>
                <a:sym typeface="Arial"/>
              </a:rPr>
              <a:t> </a:t>
            </a:r>
            <a:r>
              <a:rPr lang="ko-KR" altLang="en-US" sz="1400" b="0" i="0" u="none" strike="noStrike" cap="none" dirty="0">
                <a:solidFill>
                  <a:srgbClr val="000000"/>
                </a:solidFill>
                <a:latin typeface="Arial"/>
                <a:ea typeface="Arial"/>
                <a:cs typeface="Arial"/>
                <a:sym typeface="Arial"/>
              </a:rPr>
              <a:t>등록 및 연결</a:t>
            </a:r>
            <a:endParaRPr sz="1400" b="0" i="0" u="none" strike="noStrike" cap="none" dirty="0">
              <a:solidFill>
                <a:srgbClr val="000000"/>
              </a:solidFill>
              <a:latin typeface="Arial"/>
              <a:ea typeface="Arial"/>
              <a:cs typeface="Arial"/>
              <a:sym typeface="Arial"/>
            </a:endParaRPr>
          </a:p>
        </p:txBody>
      </p:sp>
      <p:sp>
        <p:nvSpPr>
          <p:cNvPr id="1332" name="Google Shape;1332;p243"/>
          <p:cNvSpPr txBox="1"/>
          <p:nvPr/>
        </p:nvSpPr>
        <p:spPr>
          <a:xfrm>
            <a:off x="3921875" y="2710300"/>
            <a:ext cx="2505300" cy="59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ko-KR" altLang="en-US" sz="1400" b="0" i="0" u="none" strike="noStrike" cap="none" dirty="0" err="1">
                <a:solidFill>
                  <a:srgbClr val="000000"/>
                </a:solidFill>
                <a:latin typeface="Arial"/>
                <a:ea typeface="Arial"/>
                <a:cs typeface="Arial"/>
                <a:sym typeface="Arial"/>
              </a:rPr>
              <a:t>요청자로부터</a:t>
            </a:r>
            <a:r>
              <a:rPr lang="ko-KR" altLang="en-US" sz="1400" b="0" i="0" u="none" strike="noStrike" cap="none" dirty="0">
                <a:solidFill>
                  <a:srgbClr val="000000"/>
                </a:solidFill>
                <a:latin typeface="Arial"/>
                <a:ea typeface="Arial"/>
                <a:cs typeface="Arial"/>
                <a:sym typeface="Arial"/>
              </a:rPr>
              <a:t> </a:t>
            </a:r>
            <a:r>
              <a:rPr lang="en-US" altLang="ko-KR" sz="1400" b="0" i="0" u="none" strike="noStrike" cap="none" dirty="0">
                <a:solidFill>
                  <a:srgbClr val="000000"/>
                </a:solidFill>
                <a:latin typeface="Arial"/>
                <a:ea typeface="Arial"/>
                <a:cs typeface="Arial"/>
                <a:sym typeface="Arial"/>
              </a:rPr>
              <a:t>PO </a:t>
            </a:r>
            <a:r>
              <a:rPr lang="ko-KR" altLang="en-US" sz="1400" b="0" i="0" u="none" strike="noStrike" cap="none" dirty="0">
                <a:solidFill>
                  <a:srgbClr val="000000"/>
                </a:solidFill>
                <a:latin typeface="Arial"/>
                <a:ea typeface="Arial"/>
                <a:cs typeface="Arial"/>
                <a:sym typeface="Arial"/>
              </a:rPr>
              <a:t>수신</a:t>
            </a:r>
            <a:endParaRPr sz="1400" b="0" i="0" u="none" strike="noStrike" cap="none" dirty="0">
              <a:solidFill>
                <a:srgbClr val="000000"/>
              </a:solidFill>
              <a:latin typeface="Arial"/>
              <a:ea typeface="Arial"/>
              <a:cs typeface="Arial"/>
              <a:sym typeface="Arial"/>
            </a:endParaRPr>
          </a:p>
        </p:txBody>
      </p:sp>
      <p:sp>
        <p:nvSpPr>
          <p:cNvPr id="1333" name="Google Shape;1333;p243"/>
          <p:cNvSpPr txBox="1"/>
          <p:nvPr/>
        </p:nvSpPr>
        <p:spPr>
          <a:xfrm>
            <a:off x="3947175" y="3887025"/>
            <a:ext cx="2416800" cy="59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PO </a:t>
            </a:r>
            <a:r>
              <a:rPr lang="ko-KR" altLang="en-US" dirty="0"/>
              <a:t>확인</a:t>
            </a:r>
            <a:endParaRPr sz="1400" b="0" i="0" u="none" strike="noStrike" cap="none" dirty="0">
              <a:solidFill>
                <a:srgbClr val="000000"/>
              </a:solidFill>
              <a:latin typeface="Arial"/>
              <a:ea typeface="Arial"/>
              <a:cs typeface="Arial"/>
              <a:sym typeface="Arial"/>
            </a:endParaRPr>
          </a:p>
        </p:txBody>
      </p:sp>
      <p:cxnSp>
        <p:nvCxnSpPr>
          <p:cNvPr id="1334" name="Google Shape;1334;p243"/>
          <p:cNvCxnSpPr>
            <a:cxnSpLocks/>
          </p:cNvCxnSpPr>
          <p:nvPr/>
        </p:nvCxnSpPr>
        <p:spPr>
          <a:xfrm>
            <a:off x="5136275" y="1031753"/>
            <a:ext cx="6600" cy="354900"/>
          </a:xfrm>
          <a:prstGeom prst="straightConnector1">
            <a:avLst/>
          </a:prstGeom>
          <a:noFill/>
          <a:ln w="9525" cap="flat" cmpd="sng">
            <a:solidFill>
              <a:srgbClr val="000000"/>
            </a:solidFill>
            <a:prstDash val="solid"/>
            <a:round/>
            <a:headEnd type="none" w="sm" len="sm"/>
            <a:tailEnd type="triangle" w="med" len="med"/>
          </a:ln>
        </p:spPr>
      </p:cxnSp>
      <p:cxnSp>
        <p:nvCxnSpPr>
          <p:cNvPr id="1335" name="Google Shape;1335;p243"/>
          <p:cNvCxnSpPr/>
          <p:nvPr/>
        </p:nvCxnSpPr>
        <p:spPr>
          <a:xfrm>
            <a:off x="5088975" y="2237363"/>
            <a:ext cx="6600" cy="354900"/>
          </a:xfrm>
          <a:prstGeom prst="straightConnector1">
            <a:avLst/>
          </a:prstGeom>
          <a:noFill/>
          <a:ln w="9525" cap="flat" cmpd="sng">
            <a:solidFill>
              <a:srgbClr val="000000"/>
            </a:solidFill>
            <a:prstDash val="solid"/>
            <a:round/>
            <a:headEnd type="none" w="sm" len="sm"/>
            <a:tailEnd type="triangle" w="med" len="med"/>
          </a:ln>
        </p:spPr>
      </p:cxnSp>
      <p:cxnSp>
        <p:nvCxnSpPr>
          <p:cNvPr id="1336" name="Google Shape;1336;p243"/>
          <p:cNvCxnSpPr/>
          <p:nvPr/>
        </p:nvCxnSpPr>
        <p:spPr>
          <a:xfrm>
            <a:off x="5098325" y="3433675"/>
            <a:ext cx="6600" cy="354900"/>
          </a:xfrm>
          <a:prstGeom prst="straightConnector1">
            <a:avLst/>
          </a:prstGeom>
          <a:noFill/>
          <a:ln w="9525" cap="flat" cmpd="sng">
            <a:solidFill>
              <a:srgbClr val="000000"/>
            </a:solidFill>
            <a:prstDash val="solid"/>
            <a:round/>
            <a:headEnd type="none" w="sm" len="sm"/>
            <a:tailEnd type="triangle" w="med" len="med"/>
          </a:ln>
        </p:spPr>
      </p:cxnSp>
      <p:cxnSp>
        <p:nvCxnSpPr>
          <p:cNvPr id="1337" name="Google Shape;1337;p243"/>
          <p:cNvCxnSpPr/>
          <p:nvPr/>
        </p:nvCxnSpPr>
        <p:spPr>
          <a:xfrm>
            <a:off x="5104925" y="4636275"/>
            <a:ext cx="6600" cy="354900"/>
          </a:xfrm>
          <a:prstGeom prst="straightConnector1">
            <a:avLst/>
          </a:prstGeom>
          <a:noFill/>
          <a:ln w="9525" cap="flat" cmpd="sng">
            <a:solidFill>
              <a:srgbClr val="00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244"/>
          <p:cNvSpPr txBox="1"/>
          <p:nvPr/>
        </p:nvSpPr>
        <p:spPr>
          <a:xfrm>
            <a:off x="628650" y="1965960"/>
            <a:ext cx="531495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ko-KR" altLang="en-US" sz="4000" b="0" i="0" u="none" strike="noStrike" cap="none" dirty="0">
                <a:solidFill>
                  <a:schemeClr val="dk1"/>
                </a:solidFill>
                <a:latin typeface="Arial"/>
                <a:ea typeface="Arial"/>
                <a:cs typeface="Arial"/>
                <a:sym typeface="Arial"/>
              </a:rPr>
              <a:t>감사합니다</a:t>
            </a:r>
            <a:r>
              <a:rPr lang="en-GB" sz="4000" b="0" i="0" u="none" strike="noStrike" cap="none" dirty="0">
                <a:solidFill>
                  <a:schemeClr val="dk1"/>
                </a:solidFill>
                <a:latin typeface="Arial"/>
                <a:ea typeface="Arial"/>
                <a:cs typeface="Arial"/>
                <a:sym typeface="Arial"/>
              </a:rPr>
              <a:t>!</a:t>
            </a:r>
            <a:endParaRPr sz="4000" b="0" i="0" u="none" strike="noStrike" cap="none" dirty="0">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xmlns="" id="{ED56DE6F-896C-415C-BD72-5ED3FE024A61}"/>
              </a:ext>
            </a:extLst>
          </p:cNvPr>
          <p:cNvSpPr txBox="1"/>
          <p:nvPr/>
        </p:nvSpPr>
        <p:spPr>
          <a:xfrm>
            <a:off x="436968" y="4771397"/>
            <a:ext cx="3688297" cy="615553"/>
          </a:xfrm>
          <a:prstGeom prst="rect">
            <a:avLst/>
          </a:prstGeom>
          <a:solidFill>
            <a:schemeClr val="bg1"/>
          </a:solidFill>
        </p:spPr>
        <p:txBody>
          <a:bodyPr wrap="square" rtlCol="0">
            <a:spAutoFit/>
          </a:bodyPr>
          <a:lstStyle/>
          <a:p>
            <a:r>
              <a:rPr lang="ko-KR" altLang="ko-KR" sz="1000" dirty="0">
                <a:solidFill>
                  <a:srgbClr val="3760A4"/>
                </a:solidFill>
                <a:latin typeface="맑은 고딕" panose="020B0503020000020004" pitchFamily="50" charset="-127"/>
                <a:ea typeface="맑은 고딕" panose="020B0503020000020004" pitchFamily="50" charset="-127"/>
              </a:rPr>
              <a:t>상하이</a:t>
            </a:r>
            <a:r>
              <a:rPr lang="en-US" altLang="ko-KR" sz="1000" dirty="0">
                <a:solidFill>
                  <a:srgbClr val="3760A4"/>
                </a:solidFill>
                <a:latin typeface="맑은 고딕" panose="020B0503020000020004" pitchFamily="50" charset="-127"/>
                <a:ea typeface="맑은 고딕" panose="020B0503020000020004" pitchFamily="50" charset="-127"/>
              </a:rPr>
              <a:t>  •   2019</a:t>
            </a:r>
            <a:r>
              <a:rPr lang="ko-KR" altLang="ko-KR" sz="1000" dirty="0">
                <a:solidFill>
                  <a:srgbClr val="3760A4"/>
                </a:solidFill>
                <a:latin typeface="맑은 고딕" panose="020B0503020000020004" pitchFamily="50" charset="-127"/>
                <a:ea typeface="맑은 고딕" panose="020B0503020000020004" pitchFamily="50" charset="-127"/>
              </a:rPr>
              <a:t>년</a:t>
            </a:r>
          </a:p>
          <a:p>
            <a:r>
              <a:rPr lang="ko-KR" altLang="ko-KR" sz="1000" dirty="0">
                <a:solidFill>
                  <a:srgbClr val="3760A4"/>
                </a:solidFill>
                <a:latin typeface="맑은 고딕" panose="020B0503020000020004" pitchFamily="50" charset="-127"/>
                <a:ea typeface="맑은 고딕" panose="020B0503020000020004" pitchFamily="50" charset="-127"/>
              </a:rPr>
              <a:t>조달성과팀</a:t>
            </a:r>
            <a:r>
              <a:rPr lang="en-US" altLang="ko-KR" sz="1000" dirty="0">
                <a:solidFill>
                  <a:srgbClr val="3760A4"/>
                </a:solidFill>
                <a:latin typeface="맑은 고딕" panose="020B0503020000020004" pitchFamily="50" charset="-127"/>
                <a:ea typeface="맑은 고딕" panose="020B0503020000020004" pitchFamily="50" charset="-127"/>
              </a:rPr>
              <a:t>  </a:t>
            </a:r>
            <a:r>
              <a:rPr lang="ko-KR" altLang="ko-KR" sz="1000" dirty="0">
                <a:solidFill>
                  <a:srgbClr val="3760A4"/>
                </a:solidFill>
                <a:latin typeface="맑은 고딕" panose="020B0503020000020004" pitchFamily="50" charset="-127"/>
                <a:ea typeface="맑은 고딕" panose="020B0503020000020004" pitchFamily="50" charset="-127"/>
              </a:rPr>
              <a:t> </a:t>
            </a:r>
            <a:r>
              <a:rPr lang="en-US" altLang="ko-KR" sz="1000" dirty="0">
                <a:solidFill>
                  <a:srgbClr val="3760A4"/>
                </a:solidFill>
                <a:latin typeface="맑은 고딕" panose="020B0503020000020004" pitchFamily="50" charset="-127"/>
                <a:ea typeface="맑은 고딕" panose="020B0503020000020004" pitchFamily="50" charset="-127"/>
              </a:rPr>
              <a:t>•   APAC Hub Procurement</a:t>
            </a:r>
            <a:endParaRPr lang="ko-KR" altLang="ko-KR" sz="1000" dirty="0">
              <a:solidFill>
                <a:srgbClr val="3760A4"/>
              </a:solidFill>
              <a:latin typeface="맑은 고딕" panose="020B0503020000020004" pitchFamily="50" charset="-127"/>
              <a:ea typeface="맑은 고딕" panose="020B0503020000020004" pitchFamily="50" charset="-127"/>
            </a:endParaRPr>
          </a:p>
          <a:p>
            <a:endParaRPr lang="ko-KR" altLang="en-US" dirty="0"/>
          </a:p>
        </p:txBody>
      </p:sp>
      <p:sp>
        <p:nvSpPr>
          <p:cNvPr id="4" name="Text Box 2">
            <a:extLst>
              <a:ext uri="{FF2B5EF4-FFF2-40B4-BE49-F238E27FC236}">
                <a16:creationId xmlns:a16="http://schemas.microsoft.com/office/drawing/2014/main" xmlns="" id="{DC34601C-6AE3-4660-AB17-6DAB8ECA1564}"/>
              </a:ext>
            </a:extLst>
          </p:cNvPr>
          <p:cNvSpPr txBox="1">
            <a:spLocks noChangeArrowheads="1"/>
          </p:cNvSpPr>
          <p:nvPr/>
        </p:nvSpPr>
        <p:spPr bwMode="auto">
          <a:xfrm>
            <a:off x="436968" y="5262343"/>
            <a:ext cx="5821219" cy="1474017"/>
          </a:xfrm>
          <a:prstGeom prst="rect">
            <a:avLst/>
          </a:prstGeom>
          <a:solidFill>
            <a:schemeClr val="bg1"/>
          </a:solidFill>
          <a:ln w="9144">
            <a:solidFill>
              <a:srgbClr val="3760A4"/>
            </a:solidFill>
            <a:prstDash val="dash"/>
            <a:miter lim="800000"/>
            <a:headEnd/>
            <a:tailEnd/>
          </a:ln>
        </p:spPr>
        <p:txBody>
          <a:bodyPr vert="horz" wrap="square" lIns="72000" tIns="72000" rIns="0" bIns="0" numCol="2" anchor="t" anchorCtr="0" compatLnSpc="1">
            <a:prstTxWarp prst="textNoShape">
              <a:avLst/>
            </a:prstTxWarp>
          </a:bodyPr>
          <a:lstStyle/>
          <a:p>
            <a:pPr marL="0" marR="0" lvl="0" indent="0" algn="just" defTabSz="914400" rtl="0" eaLnBrk="0" fontAlgn="base" latinLnBrk="0" hangingPunct="0">
              <a:lnSpc>
                <a:spcPct val="100000"/>
              </a:lnSpc>
              <a:spcBef>
                <a:spcPts val="100"/>
              </a:spcBef>
              <a:spcAft>
                <a:spcPts val="800"/>
              </a:spcAft>
              <a:buClrTx/>
              <a:buSzTx/>
              <a:buFontTx/>
              <a:buNone/>
              <a:tabLst/>
            </a:pP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문서와 문서 내 정보는 </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l</a:t>
            </a:r>
            <a:r>
              <a:rPr kumimoji="0" lang="en-US" altLang="ko-KR" sz="800" b="0" i="0" u="none" strike="noStrike" cap="none" normalizeH="0" baseline="0" dirty="0" err="1">
                <a:ln>
                  <a:noFill/>
                </a:ln>
                <a:solidFill>
                  <a:srgbClr val="3760A4"/>
                </a:solidFill>
                <a:effectLst/>
                <a:latin typeface="Arial" panose="020B0604020202020204" pitchFamily="34" charset="0"/>
                <a:ea typeface="맑은 고딕" panose="020B0503020000020004" pitchFamily="50" charset="-127"/>
              </a:rPr>
              <a:t>’</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Air</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en-US" altLang="ko-KR"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Liquide</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S.A.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또는 계열사의 자산입니다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문서는 비밀 </a:t>
            </a:r>
            <a:r>
              <a:rPr kumimoji="0" lang="ko-KR" altLang="en-US" sz="800" b="0" i="0" u="none" strike="noStrike" cap="none" normalizeH="0" baseline="0" dirty="0" err="1">
                <a:ln>
                  <a:noFill/>
                </a:ln>
                <a:solidFill>
                  <a:srgbClr val="3760A4"/>
                </a:solidFill>
                <a:effectLst/>
                <a:latin typeface="맑은 고딕" panose="020B0503020000020004" pitchFamily="50" charset="-127"/>
                <a:ea typeface="맑은 고딕" panose="020B0503020000020004" pitchFamily="50" charset="-127"/>
              </a:rPr>
              <a:t>사업정보이며</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비밀 기술정보를 포함할 수 있습니다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본 문서는 고용 과정에서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Air Liquide Group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소속 특정 직원에게 내부용으로만 제공됩니다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권한 있는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Air Liquide Group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소속 대리인의 명시적인 서면 동의 없이 본 문서의 전부 또는 일부를 제삼자에게 복제하여 전달하거나 공개할 수 없습니다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담당자의 부주의로 인해 문서를 실수로 획득한 경우</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 </a:t>
            </a:r>
            <a:r>
              <a:rPr kumimoji="0" lang="ko-KR" altLang="en-US"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즉시 발신자에게 알리고 원본 메시지를 파기하십시오</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t>
            </a:r>
          </a:p>
          <a:p>
            <a:pPr marL="0" marR="0" lvl="0" indent="0" algn="just" defTabSz="914400" rtl="0" eaLnBrk="0" fontAlgn="base" latinLnBrk="0" hangingPunct="0">
              <a:lnSpc>
                <a:spcPct val="100000"/>
              </a:lnSpc>
              <a:spcBef>
                <a:spcPts val="100"/>
              </a:spcBef>
              <a:spcAft>
                <a:spcPts val="800"/>
              </a:spcAft>
              <a:buClrTx/>
              <a:buSzTx/>
              <a:buFontTx/>
              <a:buNone/>
              <a:tabLst/>
            </a:pPr>
            <a:endParaRPr lang="en-US" altLang="ko-KR" sz="800" dirty="0">
              <a:solidFill>
                <a:srgbClr val="3760A4"/>
              </a:solidFill>
              <a:latin typeface="맑은 고딕" panose="020B0503020000020004" pitchFamily="50" charset="-127"/>
              <a:ea typeface="맑은 고딕" panose="020B0503020000020004" pitchFamily="50" charset="-127"/>
            </a:endParaRPr>
          </a:p>
          <a:p>
            <a:pPr marL="0" marR="0" lvl="0" indent="0" algn="just" defTabSz="914400" rtl="0" eaLnBrk="0" fontAlgn="base" latinLnBrk="0" hangingPunct="0">
              <a:lnSpc>
                <a:spcPct val="100000"/>
              </a:lnSpc>
              <a:spcBef>
                <a:spcPts val="100"/>
              </a:spcBef>
              <a:spcAft>
                <a:spcPts val="800"/>
              </a:spcAft>
              <a:buClrTx/>
              <a:buSzTx/>
              <a:buFontTx/>
              <a:buNone/>
              <a:tabLst/>
            </a:pPr>
            <a:r>
              <a:rPr kumimoji="0" lang="ko-KR" altLang="en-US" sz="800" b="1" i="0" u="none" strike="noStrike" cap="none" normalizeH="0" baseline="0" dirty="0">
                <a:ln>
                  <a:noFill/>
                </a:ln>
                <a:solidFill>
                  <a:srgbClr val="F6B222"/>
                </a:solidFill>
                <a:effectLst/>
                <a:latin typeface="맑은 고딕" panose="020B0503020000020004" pitchFamily="50" charset="-127"/>
                <a:ea typeface="맑은 고딕" panose="020B0503020000020004" pitchFamily="50" charset="-127"/>
              </a:rPr>
              <a:t>     배포 목록</a:t>
            </a:r>
            <a:r>
              <a:rPr kumimoji="0" lang="en-US" altLang="ko-KR" sz="800" b="1" i="0" u="none" strike="noStrike" cap="none" normalizeH="0" baseline="0" dirty="0">
                <a:ln>
                  <a:noFill/>
                </a:ln>
                <a:solidFill>
                  <a:srgbClr val="F6B222"/>
                </a:solidFill>
                <a:effectLst/>
                <a:latin typeface="맑은 고딕" panose="020B0503020000020004" pitchFamily="50" charset="-127"/>
                <a:ea typeface="맑은 고딕" panose="020B0503020000020004" pitchFamily="50" charset="-127"/>
              </a:rPr>
              <a:t>: </a:t>
            </a:r>
            <a:r>
              <a:rPr kumimoji="0" lang="en-US" altLang="ko-KR" sz="800" b="0" i="0" u="none" strike="noStrike" cap="none" normalizeH="0" baseline="0" dirty="0">
                <a:ln>
                  <a:noFill/>
                </a:ln>
                <a:solidFill>
                  <a:srgbClr val="3760A4"/>
                </a:solidFill>
                <a:effectLst/>
                <a:latin typeface="맑은 고딕" panose="020B0503020000020004" pitchFamily="50" charset="-127"/>
                <a:ea typeface="맑은 고딕" panose="020B0503020000020004" pitchFamily="50" charset="-127"/>
              </a:rPr>
              <a:t>APAC</a:t>
            </a:r>
            <a:endParaRPr kumimoji="0" lang="ko-KR" altLang="ko-KR" sz="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217"/>
          <p:cNvSpPr txBox="1">
            <a:spLocks noGrp="1"/>
          </p:cNvSpPr>
          <p:nvPr>
            <p:ph type="title"/>
          </p:nvPr>
        </p:nvSpPr>
        <p:spPr>
          <a:xfrm>
            <a:off x="1015075" y="677325"/>
            <a:ext cx="10185600" cy="5184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err="1">
                <a:solidFill>
                  <a:schemeClr val="dk1"/>
                </a:solidFill>
              </a:rPr>
              <a:t>쿠파</a:t>
            </a:r>
            <a:r>
              <a:rPr lang="en-US" altLang="ko-KR" sz="1800" b="1" dirty="0">
                <a:solidFill>
                  <a:schemeClr val="dk1"/>
                </a:solidFill>
              </a:rPr>
              <a:t>(</a:t>
            </a:r>
            <a:r>
              <a:rPr lang="en-GB" sz="1800" b="1" dirty="0" err="1">
                <a:solidFill>
                  <a:schemeClr val="dk1"/>
                </a:solidFill>
              </a:rPr>
              <a:t>Coupa</a:t>
            </a:r>
            <a:r>
              <a:rPr lang="en-GB" sz="1800" b="1" dirty="0">
                <a:solidFill>
                  <a:schemeClr val="dk1"/>
                </a:solidFill>
              </a:rPr>
              <a:t>)</a:t>
            </a:r>
            <a:r>
              <a:rPr lang="ko-KR" altLang="en-US" sz="1800" b="1" dirty="0">
                <a:solidFill>
                  <a:schemeClr val="dk1"/>
                </a:solidFill>
              </a:rPr>
              <a:t>란</a:t>
            </a:r>
            <a:r>
              <a:rPr lang="en-GB" sz="1800" b="1" dirty="0">
                <a:solidFill>
                  <a:schemeClr val="dk1"/>
                </a:solidFill>
              </a:rPr>
              <a:t>?</a:t>
            </a:r>
            <a:endParaRPr sz="1800" b="1" dirty="0">
              <a:solidFill>
                <a:schemeClr val="dk1"/>
              </a:solidFill>
            </a:endParaRPr>
          </a:p>
        </p:txBody>
      </p:sp>
      <p:sp>
        <p:nvSpPr>
          <p:cNvPr id="1042" name="Google Shape;1042;p217"/>
          <p:cNvSpPr txBox="1">
            <a:spLocks noGrp="1"/>
          </p:cNvSpPr>
          <p:nvPr>
            <p:ph type="body" idx="1"/>
          </p:nvPr>
        </p:nvSpPr>
        <p:spPr>
          <a:xfrm>
            <a:off x="995363" y="1424749"/>
            <a:ext cx="10205312" cy="2261785"/>
          </a:xfrm>
          <a:prstGeom prst="rect">
            <a:avLst/>
          </a:prstGeom>
          <a:noFill/>
          <a:ln>
            <a:noFill/>
          </a:ln>
        </p:spPr>
        <p:txBody>
          <a:bodyPr spcFirstLastPara="1" wrap="square" lIns="0" tIns="0" rIns="0" bIns="0" anchor="t" anchorCtr="0">
            <a:noAutofit/>
          </a:bodyPr>
          <a:lstStyle/>
          <a:p>
            <a:pPr marL="0" lvl="0" indent="0">
              <a:lnSpc>
                <a:spcPct val="150000"/>
              </a:lnSpc>
            </a:pP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는 구매조달</a:t>
            </a:r>
            <a:r>
              <a:rPr lang="en-US" altLang="ko-KR" sz="1200" b="0" dirty="0">
                <a:solidFill>
                  <a:schemeClr val="dk1"/>
                </a:solidFill>
              </a:rPr>
              <a:t>(procure-to-pay) </a:t>
            </a:r>
            <a:r>
              <a:rPr lang="ko-KR" altLang="en-US" sz="1200" b="0" dirty="0">
                <a:solidFill>
                  <a:schemeClr val="dk1"/>
                </a:solidFill>
              </a:rPr>
              <a:t>절차를 간소화하고 전자 발주서의 사용과 인보이스</a:t>
            </a:r>
            <a:r>
              <a:rPr lang="en-US" altLang="ko-KR" sz="1200" b="0" dirty="0">
                <a:solidFill>
                  <a:schemeClr val="dk1"/>
                </a:solidFill>
              </a:rPr>
              <a:t>(</a:t>
            </a:r>
            <a:r>
              <a:rPr lang="ko-KR" altLang="en-US" sz="1200" b="0" dirty="0">
                <a:solidFill>
                  <a:schemeClr val="dk1"/>
                </a:solidFill>
              </a:rPr>
              <a:t>중국 </a:t>
            </a:r>
            <a:r>
              <a:rPr lang="en-US" altLang="ko-KR" sz="1200" b="0" dirty="0">
                <a:solidFill>
                  <a:schemeClr val="dk1"/>
                </a:solidFill>
              </a:rPr>
              <a:t>Air </a:t>
            </a:r>
            <a:r>
              <a:rPr lang="en-US" altLang="ko-KR" sz="1200" b="0" dirty="0" err="1">
                <a:solidFill>
                  <a:schemeClr val="dk1"/>
                </a:solidFill>
              </a:rPr>
              <a:t>Liquide</a:t>
            </a:r>
            <a:r>
              <a:rPr lang="en-US" altLang="ko-KR" sz="1200" b="0" dirty="0">
                <a:solidFill>
                  <a:schemeClr val="dk1"/>
                </a:solidFill>
              </a:rPr>
              <a:t> </a:t>
            </a:r>
            <a:r>
              <a:rPr lang="ko-KR" altLang="en-US" sz="1200" b="0" dirty="0">
                <a:solidFill>
                  <a:schemeClr val="dk1"/>
                </a:solidFill>
              </a:rPr>
              <a:t>공급자 제외</a:t>
            </a:r>
            <a:r>
              <a:rPr lang="en-US" altLang="ko-KR" sz="1200" b="0" dirty="0">
                <a:solidFill>
                  <a:schemeClr val="dk1"/>
                </a:solidFill>
              </a:rPr>
              <a:t>) </a:t>
            </a:r>
            <a:r>
              <a:rPr lang="ko-KR" altLang="en-US" sz="1200" b="0" dirty="0">
                <a:solidFill>
                  <a:schemeClr val="dk1"/>
                </a:solidFill>
              </a:rPr>
              <a:t>전송을 가능하게 하는 기술 플랫폼으로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a:t>
            </a:r>
            <a:r>
              <a:rPr lang="ko-KR" altLang="en-US" sz="1200" b="0" dirty="0">
                <a:solidFill>
                  <a:schemeClr val="dk1"/>
                </a:solidFill>
              </a:rPr>
              <a:t>를 선택했습니다</a:t>
            </a:r>
            <a:r>
              <a:rPr lang="en-US" altLang="ko-KR" sz="1200" b="0" dirty="0">
                <a:solidFill>
                  <a:schemeClr val="dk1"/>
                </a:solidFill>
              </a:rPr>
              <a:t>.</a:t>
            </a:r>
            <a:r>
              <a:rPr lang="en-GB" sz="1200" b="0" dirty="0">
                <a:solidFill>
                  <a:schemeClr val="dk1"/>
                </a:solidFill>
              </a:rPr>
              <a:t> </a:t>
            </a:r>
            <a:endParaRPr dirty="0"/>
          </a:p>
          <a:p>
            <a:pPr marL="457200" lvl="0" indent="-228600" algn="l" rtl="0">
              <a:lnSpc>
                <a:spcPct val="100000"/>
              </a:lnSpc>
              <a:spcBef>
                <a:spcPts val="0"/>
              </a:spcBef>
              <a:spcAft>
                <a:spcPts val="0"/>
              </a:spcAft>
              <a:buSzPts val="1000"/>
              <a:buNone/>
            </a:pPr>
            <a:endParaRPr sz="1200" dirty="0">
              <a:solidFill>
                <a:schemeClr val="dk1"/>
              </a:solidFill>
            </a:endParaRPr>
          </a:p>
          <a:p>
            <a:pPr marL="285750" lvl="0" indent="-285750">
              <a:lnSpc>
                <a:spcPct val="150000"/>
              </a:lnSpc>
              <a:buFont typeface="Arial"/>
              <a:buChar char="•"/>
            </a:pPr>
            <a:r>
              <a:rPr lang="ko-KR" altLang="en-US" sz="1200" b="0" dirty="0" err="1">
                <a:solidFill>
                  <a:schemeClr val="dk1"/>
                </a:solidFill>
              </a:rPr>
              <a:t>쿠파</a:t>
            </a:r>
            <a:r>
              <a:rPr lang="en-US" altLang="ko-KR" sz="1200" b="0" dirty="0">
                <a:solidFill>
                  <a:schemeClr val="dk1"/>
                </a:solidFill>
              </a:rPr>
              <a:t>(</a:t>
            </a:r>
            <a:r>
              <a:rPr lang="en-GB" sz="1200" b="0" dirty="0" err="1">
                <a:solidFill>
                  <a:schemeClr val="dk1"/>
                </a:solidFill>
              </a:rPr>
              <a:t>Coupa</a:t>
            </a:r>
            <a:r>
              <a:rPr lang="en-GB" sz="1200" b="0" dirty="0">
                <a:solidFill>
                  <a:schemeClr val="dk1"/>
                </a:solidFill>
              </a:rPr>
              <a:t>)</a:t>
            </a:r>
            <a:r>
              <a:rPr lang="ko-KR" altLang="en-US" sz="1200" b="0" dirty="0">
                <a:solidFill>
                  <a:schemeClr val="dk1"/>
                </a:solidFill>
              </a:rPr>
              <a:t>는 플랫폼의 공급자들과 구매자들을 연결하는</a:t>
            </a:r>
            <a:r>
              <a:rPr lang="en-GB" altLang="ko-KR" sz="1200" b="0" dirty="0">
                <a:solidFill>
                  <a:schemeClr val="dk1"/>
                </a:solidFill>
              </a:rPr>
              <a:t> </a:t>
            </a:r>
            <a:r>
              <a:rPr lang="ko-KR" altLang="en-US" sz="1200" b="0" dirty="0">
                <a:solidFill>
                  <a:schemeClr val="dk1"/>
                </a:solidFill>
              </a:rPr>
              <a:t>전자 조달 플랫폼 업계의 선두 주자입니다</a:t>
            </a:r>
            <a:r>
              <a:rPr lang="en-US" altLang="ko-KR" sz="1200" b="0" dirty="0">
                <a:solidFill>
                  <a:schemeClr val="dk1"/>
                </a:solidFill>
              </a:rPr>
              <a:t>.</a:t>
            </a:r>
          </a:p>
          <a:p>
            <a:pPr marL="285750" lvl="0" indent="-285750">
              <a:lnSpc>
                <a:spcPct val="150000"/>
              </a:lnSpc>
              <a:buFont typeface="Arial"/>
              <a:buChar char="•"/>
            </a:pPr>
            <a:r>
              <a:rPr lang="en-GB" sz="1200" b="0" dirty="0">
                <a:solidFill>
                  <a:schemeClr val="dk1"/>
                </a:solidFill>
              </a:rPr>
              <a:t>“</a:t>
            </a:r>
            <a:r>
              <a:rPr lang="ko-KR" altLang="en-US" sz="1200" b="0" dirty="0" err="1">
                <a:solidFill>
                  <a:schemeClr val="dk1"/>
                </a:solidFill>
              </a:rPr>
              <a:t>쿠파</a:t>
            </a:r>
            <a:r>
              <a:rPr lang="en-US" altLang="ko-KR" sz="1200" b="0" dirty="0">
                <a:solidFill>
                  <a:schemeClr val="dk1"/>
                </a:solidFill>
              </a:rPr>
              <a:t>(</a:t>
            </a:r>
            <a:r>
              <a:rPr lang="en-GB" sz="1200" b="0" dirty="0" err="1">
                <a:solidFill>
                  <a:schemeClr val="dk1"/>
                </a:solidFill>
              </a:rPr>
              <a:t>Coupa</a:t>
            </a:r>
            <a:r>
              <a:rPr lang="en-GB" sz="1200" b="0" dirty="0">
                <a:solidFill>
                  <a:schemeClr val="dk1"/>
                </a:solidFill>
              </a:rPr>
              <a:t>)</a:t>
            </a:r>
            <a:r>
              <a:rPr lang="ko-KR" altLang="en-US" sz="1200" b="0" dirty="0">
                <a:solidFill>
                  <a:schemeClr val="dk1"/>
                </a:solidFill>
              </a:rPr>
              <a:t>는 광범위한 서로 다른 시스템과 호환되는 인터넷 기반 솔루션입니다</a:t>
            </a:r>
            <a:r>
              <a:rPr lang="en-GB" sz="1200" b="0" dirty="0">
                <a:solidFill>
                  <a:schemeClr val="dk1"/>
                </a:solidFill>
              </a:rPr>
              <a:t>.”(</a:t>
            </a:r>
            <a:r>
              <a:rPr lang="ko-KR" altLang="en-US" sz="1200" b="0" dirty="0">
                <a:solidFill>
                  <a:schemeClr val="dk1"/>
                </a:solidFill>
              </a:rPr>
              <a:t>즉각적인 사용 가능</a:t>
            </a:r>
            <a:r>
              <a:rPr lang="en-GB" sz="1200" b="0" dirty="0">
                <a:solidFill>
                  <a:schemeClr val="dk1"/>
                </a:solidFill>
              </a:rPr>
              <a:t>)</a:t>
            </a:r>
            <a:endParaRPr dirty="0"/>
          </a:p>
          <a:p>
            <a:pPr marL="285750" lvl="0" indent="-285750">
              <a:lnSpc>
                <a:spcPct val="150000"/>
              </a:lnSpc>
              <a:buFont typeface="Arial"/>
              <a:buChar char="•"/>
            </a:pPr>
            <a:r>
              <a:rPr lang="en-GB" altLang="ko-KR" sz="1200" b="0" dirty="0">
                <a:solidFill>
                  <a:schemeClr val="dk1"/>
                </a:solidFill>
              </a:rPr>
              <a:t>Air </a:t>
            </a:r>
            <a:r>
              <a:rPr lang="en-GB" altLang="ko-KR" sz="1200" b="0" dirty="0" err="1">
                <a:solidFill>
                  <a:schemeClr val="dk1"/>
                </a:solidFill>
              </a:rPr>
              <a:t>Liquide</a:t>
            </a:r>
            <a:r>
              <a:rPr lang="ko-KR" altLang="en-US" sz="1200" b="0" dirty="0">
                <a:solidFill>
                  <a:schemeClr val="dk1"/>
                </a:solidFill>
              </a:rPr>
              <a:t>는 간접적인 상품 및 서비스를 요청하고</a:t>
            </a:r>
            <a:r>
              <a:rPr lang="en-US" altLang="ko-KR" sz="1200" b="0" dirty="0">
                <a:solidFill>
                  <a:schemeClr val="dk1"/>
                </a:solidFill>
              </a:rPr>
              <a:t>, </a:t>
            </a:r>
            <a:r>
              <a:rPr lang="ko-KR" altLang="en-US" sz="1200" b="0" dirty="0">
                <a:solidFill>
                  <a:schemeClr val="dk1"/>
                </a:solidFill>
              </a:rPr>
              <a:t>구매 주문서를 생성하고 그에 관한 커뮤니케이션을 가능하게 할 솔루션으로 </a:t>
            </a:r>
            <a:r>
              <a:rPr lang="ko-KR" altLang="en-US" sz="1200" b="0" dirty="0" err="1">
                <a:solidFill>
                  <a:schemeClr val="dk1"/>
                </a:solidFill>
              </a:rPr>
              <a:t>쿠파</a:t>
            </a:r>
            <a:r>
              <a:rPr lang="en-US" altLang="ko-KR" sz="1200" b="0" dirty="0">
                <a:solidFill>
                  <a:schemeClr val="dk1"/>
                </a:solidFill>
              </a:rPr>
              <a:t>(</a:t>
            </a:r>
            <a:r>
              <a:rPr lang="en-GB" sz="1200" b="0" dirty="0" err="1">
                <a:solidFill>
                  <a:schemeClr val="dk1"/>
                </a:solidFill>
              </a:rPr>
              <a:t>Coupa</a:t>
            </a:r>
            <a:r>
              <a:rPr lang="en-GB" sz="1200" b="0" dirty="0">
                <a:solidFill>
                  <a:schemeClr val="dk1"/>
                </a:solidFill>
              </a:rPr>
              <a:t>) </a:t>
            </a:r>
            <a:r>
              <a:rPr lang="ko-KR" altLang="en-US" sz="1200" b="0" dirty="0">
                <a:solidFill>
                  <a:schemeClr val="dk1"/>
                </a:solidFill>
              </a:rPr>
              <a:t>공급자 포탈</a:t>
            </a:r>
            <a:r>
              <a:rPr lang="en-GB" sz="1200" b="0" dirty="0">
                <a:solidFill>
                  <a:schemeClr val="dk1"/>
                </a:solidFill>
              </a:rPr>
              <a:t>(CSP)</a:t>
            </a:r>
            <a:r>
              <a:rPr lang="ko-KR" altLang="en-US" sz="1200" b="0" dirty="0">
                <a:solidFill>
                  <a:schemeClr val="dk1"/>
                </a:solidFill>
              </a:rPr>
              <a:t>을 사용할 것입니다</a:t>
            </a:r>
            <a:r>
              <a:rPr lang="en-US" altLang="ko-KR" sz="1200" b="0" dirty="0">
                <a:solidFill>
                  <a:schemeClr val="dk1"/>
                </a:solidFill>
              </a:rPr>
              <a:t>.</a:t>
            </a:r>
            <a:endParaRPr sz="1200" b="0" dirty="0">
              <a:solidFill>
                <a:schemeClr val="dk1"/>
              </a:solidFill>
            </a:endParaRPr>
          </a:p>
          <a:p>
            <a:pPr marL="285750" lvl="0" indent="-285750" algn="l" rtl="0">
              <a:lnSpc>
                <a:spcPct val="150000"/>
              </a:lnSpc>
              <a:spcBef>
                <a:spcPts val="0"/>
              </a:spcBef>
              <a:spcAft>
                <a:spcPts val="0"/>
              </a:spcAft>
              <a:buSzPts val="1000"/>
              <a:buFont typeface="Arial"/>
              <a:buChar char="•"/>
            </a:pPr>
            <a:r>
              <a:rPr lang="ko-KR" altLang="en-US" sz="1200" b="0" dirty="0" err="1">
                <a:solidFill>
                  <a:schemeClr val="dk1"/>
                </a:solidFill>
              </a:rPr>
              <a:t>쿠파</a:t>
            </a:r>
            <a:r>
              <a:rPr lang="en-US" altLang="ko-KR" sz="1200" b="0" dirty="0">
                <a:solidFill>
                  <a:schemeClr val="dk1"/>
                </a:solidFill>
              </a:rPr>
              <a:t>(</a:t>
            </a:r>
            <a:r>
              <a:rPr lang="en-GB" sz="1200" b="0" dirty="0" err="1">
                <a:solidFill>
                  <a:schemeClr val="dk1"/>
                </a:solidFill>
              </a:rPr>
              <a:t>Coupa</a:t>
            </a:r>
            <a:r>
              <a:rPr lang="en-GB" sz="1200" b="0" dirty="0">
                <a:solidFill>
                  <a:schemeClr val="dk1"/>
                </a:solidFill>
              </a:rPr>
              <a:t>) </a:t>
            </a:r>
            <a:r>
              <a:rPr lang="ko-KR" altLang="en-US" sz="1200" b="0" dirty="0">
                <a:solidFill>
                  <a:schemeClr val="dk1"/>
                </a:solidFill>
              </a:rPr>
              <a:t>공급자 포탈</a:t>
            </a:r>
            <a:r>
              <a:rPr lang="en-GB" sz="1200" b="0" dirty="0">
                <a:solidFill>
                  <a:schemeClr val="dk1"/>
                </a:solidFill>
              </a:rPr>
              <a:t>(CSP)</a:t>
            </a:r>
            <a:r>
              <a:rPr lang="ko-KR" altLang="en-US" sz="1200" b="0" dirty="0">
                <a:solidFill>
                  <a:schemeClr val="dk1"/>
                </a:solidFill>
              </a:rPr>
              <a:t>은 </a:t>
            </a:r>
            <a:r>
              <a:rPr lang="ko-KR" altLang="en-US" sz="1200" b="0" u="sng" dirty="0">
                <a:solidFill>
                  <a:schemeClr val="dk1"/>
                </a:solidFill>
              </a:rPr>
              <a:t>무료</a:t>
            </a:r>
            <a:r>
              <a:rPr lang="ko-KR" altLang="en-US" sz="1200" b="0" dirty="0">
                <a:solidFill>
                  <a:schemeClr val="dk1"/>
                </a:solidFill>
              </a:rPr>
              <a:t>입니다</a:t>
            </a:r>
            <a:r>
              <a:rPr lang="en-US" altLang="ko-KR" sz="1200" b="0" dirty="0">
                <a:solidFill>
                  <a:schemeClr val="dk1"/>
                </a:solidFill>
              </a:rPr>
              <a:t>. </a:t>
            </a:r>
            <a:r>
              <a:rPr lang="ko-KR" altLang="en-US" sz="1200" b="0" dirty="0">
                <a:solidFill>
                  <a:schemeClr val="dk1"/>
                </a:solidFill>
              </a:rPr>
              <a:t>공급자에게 부과되는 비용은 없습니다</a:t>
            </a:r>
            <a:r>
              <a:rPr lang="en-US" altLang="ko-KR" sz="1200" b="0" dirty="0">
                <a:solidFill>
                  <a:schemeClr val="dk1"/>
                </a:solidFill>
              </a:rPr>
              <a:t>.</a:t>
            </a:r>
            <a:r>
              <a:rPr lang="en-GB" sz="1200" b="0" dirty="0">
                <a:solidFill>
                  <a:schemeClr val="dk1"/>
                </a:solidFill>
              </a:rPr>
              <a:t> </a:t>
            </a:r>
            <a:endParaRPr dirty="0"/>
          </a:p>
        </p:txBody>
      </p:sp>
      <p:sp>
        <p:nvSpPr>
          <p:cNvPr id="1043" name="Google Shape;1043;p217"/>
          <p:cNvSpPr txBox="1"/>
          <p:nvPr/>
        </p:nvSpPr>
        <p:spPr>
          <a:xfrm>
            <a:off x="1006793" y="471668"/>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소개</a:t>
            </a:r>
            <a:endParaRPr sz="1200" b="1" i="0" u="none" strike="noStrike" cap="none" dirty="0">
              <a:solidFill>
                <a:schemeClr val="dk1"/>
              </a:solidFill>
              <a:latin typeface="Arial"/>
              <a:ea typeface="Arial"/>
              <a:cs typeface="Arial"/>
              <a:sym typeface="Arial"/>
            </a:endParaRPr>
          </a:p>
        </p:txBody>
      </p:sp>
      <p:grpSp>
        <p:nvGrpSpPr>
          <p:cNvPr id="1044" name="Google Shape;1044;p217"/>
          <p:cNvGrpSpPr/>
          <p:nvPr/>
        </p:nvGrpSpPr>
        <p:grpSpPr>
          <a:xfrm>
            <a:off x="3609968" y="4252090"/>
            <a:ext cx="1463676" cy="1048880"/>
            <a:chOff x="3787142" y="4286086"/>
            <a:chExt cx="1463676" cy="1048880"/>
          </a:xfrm>
        </p:grpSpPr>
        <p:sp>
          <p:nvSpPr>
            <p:cNvPr id="1045" name="Google Shape;1045;p217"/>
            <p:cNvSpPr/>
            <p:nvPr/>
          </p:nvSpPr>
          <p:spPr>
            <a:xfrm>
              <a:off x="3787142" y="4286086"/>
              <a:ext cx="1463676" cy="475891"/>
            </a:xfrm>
            <a:prstGeom prst="rightArrow">
              <a:avLst>
                <a:gd name="adj1" fmla="val 50000"/>
                <a:gd name="adj2" fmla="val 50000"/>
              </a:avLst>
            </a:prstGeom>
            <a:solidFill>
              <a:srgbClr val="BFBFB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ko-KR" altLang="en-US" sz="1000" b="1" dirty="0"/>
                <a:t>카탈로그</a:t>
              </a:r>
              <a:r>
                <a:rPr lang="en-GB" sz="1000" b="1" i="0" u="none" strike="noStrike" cap="none" dirty="0">
                  <a:solidFill>
                    <a:srgbClr val="000000"/>
                  </a:solidFill>
                  <a:latin typeface="Arial"/>
                  <a:ea typeface="Arial"/>
                  <a:cs typeface="Arial"/>
                  <a:sym typeface="Arial"/>
                </a:rPr>
                <a:t>, </a:t>
              </a:r>
              <a:r>
                <a:rPr lang="ko-KR" altLang="en-US" sz="1000" b="1" i="0" u="none" strike="noStrike" cap="none" dirty="0">
                  <a:solidFill>
                    <a:srgbClr val="000000"/>
                  </a:solidFill>
                  <a:latin typeface="Arial"/>
                  <a:ea typeface="Arial"/>
                  <a:cs typeface="Arial"/>
                  <a:sym typeface="Arial"/>
                </a:rPr>
                <a:t>작업 흐름</a:t>
              </a:r>
              <a:endParaRPr sz="1400" b="0" i="0" u="none" strike="noStrike" cap="none" dirty="0">
                <a:solidFill>
                  <a:srgbClr val="000000"/>
                </a:solidFill>
                <a:latin typeface="Arial"/>
                <a:ea typeface="Arial"/>
                <a:cs typeface="Arial"/>
                <a:sym typeface="Arial"/>
              </a:endParaRPr>
            </a:p>
          </p:txBody>
        </p:sp>
        <p:sp>
          <p:nvSpPr>
            <p:cNvPr id="1046" name="Google Shape;1046;p217"/>
            <p:cNvSpPr/>
            <p:nvPr/>
          </p:nvSpPr>
          <p:spPr>
            <a:xfrm>
              <a:off x="3787142" y="4859478"/>
              <a:ext cx="1463676" cy="475488"/>
            </a:xfrm>
            <a:prstGeom prst="leftArrow">
              <a:avLst>
                <a:gd name="adj1" fmla="val 50000"/>
                <a:gd name="adj2" fmla="val 50000"/>
              </a:avLst>
            </a:prstGeom>
            <a:solidFill>
              <a:srgbClr val="BFBFB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Arial"/>
                  <a:ea typeface="Arial"/>
                  <a:cs typeface="Arial"/>
                  <a:sym typeface="Arial"/>
                </a:rPr>
                <a:t> 3-way Match</a:t>
              </a:r>
              <a:endParaRPr sz="1400" b="0" i="0" u="none" strike="noStrike" cap="none" dirty="0">
                <a:solidFill>
                  <a:srgbClr val="000000"/>
                </a:solidFill>
                <a:latin typeface="Arial"/>
                <a:ea typeface="Arial"/>
                <a:cs typeface="Arial"/>
                <a:sym typeface="Arial"/>
              </a:endParaRPr>
            </a:p>
          </p:txBody>
        </p:sp>
      </p:grpSp>
      <p:grpSp>
        <p:nvGrpSpPr>
          <p:cNvPr id="1047" name="Google Shape;1047;p217"/>
          <p:cNvGrpSpPr/>
          <p:nvPr/>
        </p:nvGrpSpPr>
        <p:grpSpPr>
          <a:xfrm>
            <a:off x="9095347" y="4086287"/>
            <a:ext cx="1645911" cy="1371600"/>
            <a:chOff x="6702752" y="1889759"/>
            <a:chExt cx="1554471" cy="1463040"/>
          </a:xfrm>
        </p:grpSpPr>
        <p:pic>
          <p:nvPicPr>
            <p:cNvPr id="1048" name="Google Shape;1048;p217"/>
            <p:cNvPicPr preferRelativeResize="0"/>
            <p:nvPr/>
          </p:nvPicPr>
          <p:blipFill rotWithShape="1">
            <a:blip r:embed="rId3">
              <a:alphaModFix/>
            </a:blip>
            <a:srcRect/>
            <a:stretch/>
          </p:blipFill>
          <p:spPr>
            <a:xfrm>
              <a:off x="6855143" y="2114273"/>
              <a:ext cx="548640" cy="571266"/>
            </a:xfrm>
            <a:prstGeom prst="rect">
              <a:avLst/>
            </a:prstGeom>
            <a:noFill/>
            <a:ln>
              <a:noFill/>
            </a:ln>
          </p:spPr>
        </p:pic>
        <p:pic>
          <p:nvPicPr>
            <p:cNvPr id="1049" name="Google Shape;1049;p217"/>
            <p:cNvPicPr preferRelativeResize="0"/>
            <p:nvPr/>
          </p:nvPicPr>
          <p:blipFill rotWithShape="1">
            <a:blip r:embed="rId3">
              <a:alphaModFix/>
            </a:blip>
            <a:srcRect/>
            <a:stretch/>
          </p:blipFill>
          <p:spPr>
            <a:xfrm>
              <a:off x="6855143" y="2716444"/>
              <a:ext cx="548640" cy="571266"/>
            </a:xfrm>
            <a:prstGeom prst="rect">
              <a:avLst/>
            </a:prstGeom>
            <a:noFill/>
            <a:ln>
              <a:noFill/>
            </a:ln>
          </p:spPr>
        </p:pic>
        <p:pic>
          <p:nvPicPr>
            <p:cNvPr id="1050" name="Google Shape;1050;p217"/>
            <p:cNvPicPr preferRelativeResize="0"/>
            <p:nvPr/>
          </p:nvPicPr>
          <p:blipFill rotWithShape="1">
            <a:blip r:embed="rId3">
              <a:alphaModFix/>
            </a:blip>
            <a:srcRect/>
            <a:stretch/>
          </p:blipFill>
          <p:spPr>
            <a:xfrm>
              <a:off x="7556183" y="2716444"/>
              <a:ext cx="548640" cy="571266"/>
            </a:xfrm>
            <a:prstGeom prst="rect">
              <a:avLst/>
            </a:prstGeom>
            <a:noFill/>
            <a:ln>
              <a:noFill/>
            </a:ln>
          </p:spPr>
        </p:pic>
        <p:sp>
          <p:nvSpPr>
            <p:cNvPr id="1051" name="Google Shape;1051;p217"/>
            <p:cNvSpPr/>
            <p:nvPr/>
          </p:nvSpPr>
          <p:spPr>
            <a:xfrm>
              <a:off x="6702752" y="1889759"/>
              <a:ext cx="1554471" cy="1463040"/>
            </a:xfrm>
            <a:prstGeom prst="rect">
              <a:avLst/>
            </a:prstGeom>
            <a:noFill/>
            <a:ln w="28575" cap="flat" cmpd="sng">
              <a:solidFill>
                <a:schemeClr val="dk1"/>
              </a:solidFill>
              <a:prstDash val="dash"/>
              <a:round/>
              <a:headEnd type="none" w="sm" len="sm"/>
              <a:tailEnd type="none" w="sm" len="sm"/>
            </a:ln>
          </p:spPr>
          <p:txBody>
            <a:bodyPr spcFirstLastPara="1" wrap="square" lIns="18275" tIns="18275" rIns="18275" bIns="18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ko-KR" altLang="en-US" sz="1200" b="1" i="0" u="none" strike="noStrike" cap="none" dirty="0">
                  <a:solidFill>
                    <a:srgbClr val="000000"/>
                  </a:solidFill>
                  <a:latin typeface="Arial"/>
                  <a:ea typeface="Arial"/>
                  <a:cs typeface="Arial"/>
                  <a:sym typeface="Arial"/>
                </a:rPr>
                <a:t>공급자</a:t>
              </a:r>
              <a:endParaRPr sz="1400" b="0" i="0" u="none" strike="noStrike" cap="none" dirty="0">
                <a:solidFill>
                  <a:srgbClr val="000000"/>
                </a:solidFill>
                <a:latin typeface="Arial"/>
                <a:ea typeface="Arial"/>
                <a:cs typeface="Arial"/>
                <a:sym typeface="Arial"/>
              </a:endParaRPr>
            </a:p>
          </p:txBody>
        </p:sp>
        <p:pic>
          <p:nvPicPr>
            <p:cNvPr id="1052" name="Google Shape;1052;p217"/>
            <p:cNvPicPr preferRelativeResize="0"/>
            <p:nvPr/>
          </p:nvPicPr>
          <p:blipFill rotWithShape="1">
            <a:blip r:embed="rId3">
              <a:alphaModFix/>
            </a:blip>
            <a:srcRect/>
            <a:stretch/>
          </p:blipFill>
          <p:spPr>
            <a:xfrm>
              <a:off x="7556183" y="2114273"/>
              <a:ext cx="548640" cy="571266"/>
            </a:xfrm>
            <a:prstGeom prst="rect">
              <a:avLst/>
            </a:prstGeom>
            <a:noFill/>
            <a:ln>
              <a:noFill/>
            </a:ln>
          </p:spPr>
        </p:pic>
      </p:grpSp>
      <p:pic>
        <p:nvPicPr>
          <p:cNvPr id="1053" name="Google Shape;1053;p217"/>
          <p:cNvPicPr preferRelativeResize="0"/>
          <p:nvPr/>
        </p:nvPicPr>
        <p:blipFill rotWithShape="1">
          <a:blip r:embed="rId4">
            <a:alphaModFix/>
          </a:blip>
          <a:srcRect/>
          <a:stretch/>
        </p:blipFill>
        <p:spPr>
          <a:xfrm>
            <a:off x="5413774" y="4543487"/>
            <a:ext cx="1537628" cy="457200"/>
          </a:xfrm>
          <a:prstGeom prst="rect">
            <a:avLst/>
          </a:prstGeom>
          <a:noFill/>
          <a:ln>
            <a:noFill/>
          </a:ln>
        </p:spPr>
      </p:pic>
      <p:pic>
        <p:nvPicPr>
          <p:cNvPr id="1054" name="Google Shape;1054;p217"/>
          <p:cNvPicPr preferRelativeResize="0"/>
          <p:nvPr/>
        </p:nvPicPr>
        <p:blipFill rotWithShape="1">
          <a:blip r:embed="rId5">
            <a:alphaModFix/>
          </a:blip>
          <a:srcRect/>
          <a:stretch/>
        </p:blipFill>
        <p:spPr>
          <a:xfrm>
            <a:off x="1271216" y="4497767"/>
            <a:ext cx="1998622" cy="548640"/>
          </a:xfrm>
          <a:prstGeom prst="rect">
            <a:avLst/>
          </a:prstGeom>
          <a:noFill/>
          <a:ln>
            <a:noFill/>
          </a:ln>
        </p:spPr>
      </p:pic>
      <p:grpSp>
        <p:nvGrpSpPr>
          <p:cNvPr id="1055" name="Google Shape;1055;p217"/>
          <p:cNvGrpSpPr/>
          <p:nvPr/>
        </p:nvGrpSpPr>
        <p:grpSpPr>
          <a:xfrm>
            <a:off x="7291532" y="4067539"/>
            <a:ext cx="1463675" cy="1417982"/>
            <a:chOff x="6631568" y="4062894"/>
            <a:chExt cx="1463675" cy="1417982"/>
          </a:xfrm>
        </p:grpSpPr>
        <p:sp>
          <p:nvSpPr>
            <p:cNvPr id="1056" name="Google Shape;1056;p217"/>
            <p:cNvSpPr/>
            <p:nvPr/>
          </p:nvSpPr>
          <p:spPr>
            <a:xfrm>
              <a:off x="6631568" y="4062894"/>
              <a:ext cx="1463675" cy="475892"/>
            </a:xfrm>
            <a:prstGeom prst="rightArrow">
              <a:avLst>
                <a:gd name="adj1" fmla="val 50000"/>
                <a:gd name="adj2" fmla="val 50000"/>
              </a:avLst>
            </a:prstGeom>
            <a:solidFill>
              <a:srgbClr val="BFBFB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Arial"/>
                  <a:ea typeface="Arial"/>
                  <a:cs typeface="Arial"/>
                  <a:sym typeface="Arial"/>
                </a:rPr>
                <a:t>PO, PO </a:t>
              </a:r>
              <a:r>
                <a:rPr lang="ko-KR" altLang="en-US" sz="1000" b="1" i="0" u="none" strike="noStrike" cap="none" dirty="0">
                  <a:solidFill>
                    <a:srgbClr val="000000"/>
                  </a:solidFill>
                  <a:latin typeface="Arial"/>
                  <a:ea typeface="Arial"/>
                  <a:cs typeface="Arial"/>
                  <a:sym typeface="Arial"/>
                </a:rPr>
                <a:t>변경</a:t>
              </a:r>
              <a:endParaRPr sz="1400" b="0" i="0" u="none" strike="noStrike" cap="none" dirty="0">
                <a:solidFill>
                  <a:srgbClr val="000000"/>
                </a:solidFill>
                <a:latin typeface="Arial"/>
                <a:ea typeface="Arial"/>
                <a:cs typeface="Arial"/>
                <a:sym typeface="Arial"/>
              </a:endParaRPr>
            </a:p>
          </p:txBody>
        </p:sp>
        <p:sp>
          <p:nvSpPr>
            <p:cNvPr id="1057" name="Google Shape;1057;p217"/>
            <p:cNvSpPr/>
            <p:nvPr/>
          </p:nvSpPr>
          <p:spPr>
            <a:xfrm>
              <a:off x="6631568" y="4538786"/>
              <a:ext cx="1463675" cy="475488"/>
            </a:xfrm>
            <a:prstGeom prst="leftArrow">
              <a:avLst>
                <a:gd name="adj1" fmla="val 50000"/>
                <a:gd name="adj2" fmla="val 50000"/>
              </a:avLst>
            </a:prstGeom>
            <a:solidFill>
              <a:srgbClr val="BFBFB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Arial"/>
                  <a:ea typeface="Arial"/>
                  <a:cs typeface="Arial"/>
                  <a:sym typeface="Arial"/>
                </a:rPr>
                <a:t>PO </a:t>
              </a:r>
              <a:r>
                <a:rPr lang="ko-KR" altLang="en-US" sz="1000" b="1" i="0" u="none" strike="noStrike" cap="none" dirty="0">
                  <a:solidFill>
                    <a:srgbClr val="000000"/>
                  </a:solidFill>
                  <a:latin typeface="Arial"/>
                  <a:ea typeface="Arial"/>
                  <a:cs typeface="Arial"/>
                  <a:sym typeface="Arial"/>
                </a:rPr>
                <a:t>확인</a:t>
              </a:r>
              <a:endParaRPr sz="1400" b="0" i="0" u="none" strike="noStrike" cap="none" dirty="0">
                <a:solidFill>
                  <a:srgbClr val="000000"/>
                </a:solidFill>
                <a:latin typeface="Arial"/>
                <a:ea typeface="Arial"/>
                <a:cs typeface="Arial"/>
                <a:sym typeface="Arial"/>
              </a:endParaRPr>
            </a:p>
          </p:txBody>
        </p:sp>
        <p:sp>
          <p:nvSpPr>
            <p:cNvPr id="1058" name="Google Shape;1058;p217"/>
            <p:cNvSpPr/>
            <p:nvPr/>
          </p:nvSpPr>
          <p:spPr>
            <a:xfrm>
              <a:off x="6631568" y="5005388"/>
              <a:ext cx="1463675" cy="475488"/>
            </a:xfrm>
            <a:prstGeom prst="leftArrow">
              <a:avLst>
                <a:gd name="adj1" fmla="val 50000"/>
                <a:gd name="adj2" fmla="val 50000"/>
              </a:avLst>
            </a:prstGeom>
            <a:solidFill>
              <a:srgbClr val="BFBFBF"/>
            </a:solidFill>
            <a:ln>
              <a:noFill/>
            </a:ln>
          </p:spPr>
          <p:txBody>
            <a:bodyPr spcFirstLastPara="1" wrap="square" lIns="0" tIns="0" rIns="0" bIns="0" anchor="ctr" anchorCtr="0">
              <a:noAutofit/>
            </a:bodyPr>
            <a:lstStyle/>
            <a:p>
              <a:pPr lvl="0" algn="ctr">
                <a:buSzPts val="1000"/>
              </a:pPr>
              <a:r>
                <a:rPr lang="ko-KR" altLang="en-US" sz="1000" b="1" i="0" u="none" strike="noStrike" cap="none" dirty="0">
                  <a:solidFill>
                    <a:srgbClr val="000000"/>
                  </a:solidFill>
                  <a:latin typeface="Arial"/>
                  <a:ea typeface="Arial"/>
                  <a:cs typeface="Arial"/>
                  <a:sym typeface="Arial"/>
                </a:rPr>
                <a:t>인보이스</a:t>
              </a:r>
              <a:r>
                <a:rPr lang="en-GB" sz="1000" b="1" i="0" u="none" strike="noStrike" cap="none" dirty="0">
                  <a:solidFill>
                    <a:srgbClr val="000000"/>
                  </a:solidFill>
                  <a:latin typeface="Arial"/>
                  <a:ea typeface="Arial"/>
                  <a:cs typeface="Arial"/>
                  <a:sym typeface="Arial"/>
                </a:rPr>
                <a:t>(</a:t>
              </a:r>
              <a:r>
                <a:rPr lang="ko-KR" altLang="en-US" sz="1000" b="1" dirty="0"/>
                <a:t>오프라인</a:t>
              </a:r>
              <a:r>
                <a:rPr lang="en-GB" sz="1000" b="1" i="0" u="none" strike="noStrike" cap="none" dirty="0">
                  <a:solidFill>
                    <a:srgbClr val="000000"/>
                  </a:solidFill>
                  <a:latin typeface="Arial"/>
                  <a:ea typeface="Arial"/>
                  <a:cs typeface="Arial"/>
                  <a:sym typeface="Arial"/>
                </a:rPr>
                <a:t>)</a:t>
              </a:r>
              <a:endParaRPr sz="1000" b="1" i="0" u="none" strike="noStrike" cap="none" dirty="0">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8"/>
          <p:cNvSpPr txBox="1">
            <a:spLocks noGrp="1"/>
          </p:cNvSpPr>
          <p:nvPr>
            <p:ph type="title"/>
          </p:nvPr>
        </p:nvSpPr>
        <p:spPr>
          <a:xfrm>
            <a:off x="1007238" y="680975"/>
            <a:ext cx="7639050"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err="1">
                <a:solidFill>
                  <a:schemeClr val="dk1"/>
                </a:solidFill>
                <a:latin typeface="Arial"/>
                <a:ea typeface="Arial"/>
                <a:cs typeface="Arial"/>
                <a:sym typeface="Arial"/>
              </a:rPr>
              <a:t>쿠파를</a:t>
            </a:r>
            <a:r>
              <a:rPr lang="ko-KR" altLang="en-US" sz="1800" b="1" dirty="0">
                <a:solidFill>
                  <a:schemeClr val="dk1"/>
                </a:solidFill>
                <a:latin typeface="Arial"/>
                <a:ea typeface="Arial"/>
                <a:cs typeface="Arial"/>
                <a:sym typeface="Arial"/>
              </a:rPr>
              <a:t> 사용하면 어떤 혜택이 있습니까</a:t>
            </a:r>
            <a:r>
              <a:rPr lang="en-GB" sz="1800" b="1" dirty="0">
                <a:solidFill>
                  <a:schemeClr val="dk1"/>
                </a:solidFill>
                <a:latin typeface="Arial"/>
                <a:ea typeface="Arial"/>
                <a:cs typeface="Arial"/>
                <a:sym typeface="Arial"/>
              </a:rPr>
              <a:t>?</a:t>
            </a:r>
            <a:endParaRPr dirty="0"/>
          </a:p>
        </p:txBody>
      </p:sp>
      <p:sp>
        <p:nvSpPr>
          <p:cNvPr id="1064" name="Google Shape;1064;p218"/>
          <p:cNvSpPr txBox="1">
            <a:spLocks noGrp="1"/>
          </p:cNvSpPr>
          <p:nvPr>
            <p:ph type="body" idx="1"/>
          </p:nvPr>
        </p:nvSpPr>
        <p:spPr>
          <a:xfrm>
            <a:off x="995362" y="1412875"/>
            <a:ext cx="5103513" cy="2504646"/>
          </a:xfrm>
          <a:prstGeom prst="rect">
            <a:avLst/>
          </a:prstGeom>
          <a:noFill/>
          <a:ln>
            <a:noFill/>
          </a:ln>
        </p:spPr>
        <p:txBody>
          <a:bodyPr spcFirstLastPara="1" wrap="square" lIns="0" tIns="0" rIns="0" bIns="0" anchor="t" anchorCtr="0">
            <a:noAutofit/>
          </a:bodyPr>
          <a:lstStyle/>
          <a:p>
            <a:pPr marL="0" lvl="0" indent="0" algn="just">
              <a:lnSpc>
                <a:spcPct val="150000"/>
              </a:lnSpc>
            </a:pPr>
            <a:r>
              <a:rPr lang="en-GB" sz="1200" b="0" dirty="0">
                <a:solidFill>
                  <a:schemeClr val="dk1"/>
                </a:solidFill>
              </a:rPr>
              <a:t>Air </a:t>
            </a:r>
            <a:r>
              <a:rPr lang="en-GB" sz="1200" b="0" dirty="0" err="1">
                <a:solidFill>
                  <a:schemeClr val="dk1"/>
                </a:solidFill>
              </a:rPr>
              <a:t>Liquide</a:t>
            </a:r>
            <a:r>
              <a:rPr lang="ko-KR" altLang="en-US" sz="1200" b="0" dirty="0">
                <a:solidFill>
                  <a:schemeClr val="dk1"/>
                </a:solidFill>
              </a:rPr>
              <a:t>와 전자 형식으로 거래하게 되면</a:t>
            </a:r>
            <a:r>
              <a:rPr lang="en-US" altLang="ko-KR" sz="1200" b="0" dirty="0">
                <a:solidFill>
                  <a:schemeClr val="dk1"/>
                </a:solidFill>
              </a:rPr>
              <a:t>, </a:t>
            </a:r>
            <a:r>
              <a:rPr lang="ko-KR" altLang="en-US" sz="1200" b="0" dirty="0">
                <a:solidFill>
                  <a:schemeClr val="dk1"/>
                </a:solidFill>
              </a:rPr>
              <a:t>주문을 더 효율적으로 관리할 수 있게 되고</a:t>
            </a:r>
            <a:r>
              <a:rPr lang="en-US" altLang="ko-KR" sz="1200" b="0" dirty="0">
                <a:solidFill>
                  <a:schemeClr val="dk1"/>
                </a:solidFill>
              </a:rPr>
              <a:t>, </a:t>
            </a:r>
            <a:r>
              <a:rPr lang="ko-KR" altLang="en-US" sz="1200" b="0" dirty="0">
                <a:solidFill>
                  <a:schemeClr val="dk1"/>
                </a:solidFill>
              </a:rPr>
              <a:t>주문을 완료하는 과정에서의 실수와 지연을 감소시킬 수 있으며</a:t>
            </a:r>
            <a:r>
              <a:rPr lang="en-US" altLang="ko-KR" sz="1200" b="0" dirty="0">
                <a:solidFill>
                  <a:schemeClr val="dk1"/>
                </a:solidFill>
              </a:rPr>
              <a:t>, </a:t>
            </a:r>
            <a:r>
              <a:rPr lang="en-GB" altLang="ko-KR" sz="1200" b="0" dirty="0">
                <a:solidFill>
                  <a:schemeClr val="dk1"/>
                </a:solidFill>
              </a:rPr>
              <a:t>Air </a:t>
            </a:r>
            <a:r>
              <a:rPr lang="en-GB" altLang="ko-KR" sz="1200" b="0" dirty="0" err="1">
                <a:solidFill>
                  <a:schemeClr val="dk1"/>
                </a:solidFill>
              </a:rPr>
              <a:t>Liquide</a:t>
            </a:r>
            <a:r>
              <a:rPr lang="ko-KR" altLang="en-US" sz="1200" b="0" dirty="0">
                <a:solidFill>
                  <a:schemeClr val="dk1"/>
                </a:solidFill>
              </a:rPr>
              <a:t>와 더 향상된 관계를 구축할 수 있게 될 것입니다</a:t>
            </a:r>
            <a:r>
              <a:rPr lang="en-US" altLang="ko-KR" sz="1200" b="0" dirty="0">
                <a:solidFill>
                  <a:schemeClr val="dk1"/>
                </a:solidFill>
              </a:rPr>
              <a:t>. </a:t>
            </a:r>
            <a:r>
              <a:rPr lang="en-GB" sz="1200" b="0" dirty="0">
                <a:solidFill>
                  <a:schemeClr val="dk1"/>
                </a:solidFill>
              </a:rPr>
              <a:t> </a:t>
            </a:r>
          </a:p>
          <a:p>
            <a:pPr marL="0" lvl="0" indent="0" algn="just">
              <a:lnSpc>
                <a:spcPct val="150000"/>
              </a:lnSpc>
            </a:pPr>
            <a:endParaRPr sz="1200" dirty="0">
              <a:solidFill>
                <a:schemeClr val="dk1"/>
              </a:solidFill>
            </a:endParaRPr>
          </a:p>
          <a:p>
            <a:pPr marL="177800" lvl="0" indent="-177800" algn="l" rtl="0">
              <a:lnSpc>
                <a:spcPct val="150000"/>
              </a:lnSpc>
              <a:spcBef>
                <a:spcPts val="0"/>
              </a:spcBef>
              <a:spcAft>
                <a:spcPts val="0"/>
              </a:spcAft>
              <a:buSzPts val="1000"/>
              <a:buFont typeface="Arial"/>
              <a:buChar char="•"/>
            </a:pPr>
            <a:r>
              <a:rPr lang="ko-KR" altLang="en-US" sz="1200" b="0" dirty="0">
                <a:solidFill>
                  <a:schemeClr val="dk1"/>
                </a:solidFill>
              </a:rPr>
              <a:t>효율적인 구매 주문서 수신 및 확인 절차</a:t>
            </a:r>
            <a:endParaRPr lang="en-US" altLang="ko-KR" sz="1200" b="0" dirty="0">
              <a:solidFill>
                <a:schemeClr val="dk1"/>
              </a:solidFill>
            </a:endParaRPr>
          </a:p>
          <a:p>
            <a:pPr marL="177800" lvl="0" indent="-177800" algn="l" rtl="0">
              <a:lnSpc>
                <a:spcPct val="150000"/>
              </a:lnSpc>
              <a:spcBef>
                <a:spcPts val="0"/>
              </a:spcBef>
              <a:spcAft>
                <a:spcPts val="0"/>
              </a:spcAft>
              <a:buSzPts val="1000"/>
              <a:buFont typeface="Arial"/>
              <a:buChar char="•"/>
            </a:pPr>
            <a:r>
              <a:rPr lang="ko-KR" altLang="en-US" sz="1200" b="0" dirty="0">
                <a:solidFill>
                  <a:schemeClr val="dk1"/>
                </a:solidFill>
              </a:rPr>
              <a:t>세부적인 구매 주문서의 내용을 즉각적으로 확인 가능</a:t>
            </a:r>
            <a:endParaRPr lang="en-US" altLang="ko-KR" sz="1200" b="0" dirty="0">
              <a:solidFill>
                <a:schemeClr val="dk1"/>
              </a:solidFill>
            </a:endParaRPr>
          </a:p>
          <a:p>
            <a:pPr marL="177800" lvl="0" indent="-177800" algn="l" rtl="0">
              <a:lnSpc>
                <a:spcPct val="150000"/>
              </a:lnSpc>
              <a:spcBef>
                <a:spcPts val="0"/>
              </a:spcBef>
              <a:spcAft>
                <a:spcPts val="0"/>
              </a:spcAft>
              <a:buSzPts val="1000"/>
              <a:buFont typeface="Arial"/>
              <a:buChar char="•"/>
            </a:pPr>
            <a:r>
              <a:rPr lang="ko-KR" altLang="en-US" sz="1200" b="0" dirty="0">
                <a:solidFill>
                  <a:schemeClr val="dk1"/>
                </a:solidFill>
              </a:rPr>
              <a:t>종이 거래 절차의 감소</a:t>
            </a:r>
            <a:endParaRPr sz="1200" b="0" dirty="0">
              <a:solidFill>
                <a:schemeClr val="dk1"/>
              </a:solidFill>
            </a:endParaRPr>
          </a:p>
        </p:txBody>
      </p:sp>
      <p:grpSp>
        <p:nvGrpSpPr>
          <p:cNvPr id="1065" name="Google Shape;1065;p218"/>
          <p:cNvGrpSpPr/>
          <p:nvPr/>
        </p:nvGrpSpPr>
        <p:grpSpPr>
          <a:xfrm>
            <a:off x="6623538" y="1412875"/>
            <a:ext cx="3470031" cy="4032738"/>
            <a:chOff x="4965699" y="1343541"/>
            <a:chExt cx="3786379" cy="4374825"/>
          </a:xfrm>
        </p:grpSpPr>
        <p:sp>
          <p:nvSpPr>
            <p:cNvPr id="1066" name="Google Shape;1066;p218"/>
            <p:cNvSpPr/>
            <p:nvPr/>
          </p:nvSpPr>
          <p:spPr>
            <a:xfrm>
              <a:off x="7270750" y="1343541"/>
              <a:ext cx="1481328" cy="1709928"/>
            </a:xfrm>
            <a:custGeom>
              <a:avLst/>
              <a:gdLst/>
              <a:ahLst/>
              <a:cxnLst/>
              <a:rect l="l" t="t" r="r" b="b"/>
              <a:pathLst>
                <a:path w="723" h="836" extrusionOk="0">
                  <a:moveTo>
                    <a:pt x="723" y="626"/>
                  </a:moveTo>
                  <a:lnTo>
                    <a:pt x="362" y="836"/>
                  </a:lnTo>
                  <a:lnTo>
                    <a:pt x="0" y="626"/>
                  </a:lnTo>
                  <a:lnTo>
                    <a:pt x="0" y="210"/>
                  </a:lnTo>
                  <a:lnTo>
                    <a:pt x="362" y="0"/>
                  </a:lnTo>
                  <a:lnTo>
                    <a:pt x="723" y="210"/>
                  </a:lnTo>
                  <a:lnTo>
                    <a:pt x="723" y="62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altLang="en-US" sz="1400" b="1" i="0" u="none" strike="noStrike" cap="none" dirty="0">
                  <a:solidFill>
                    <a:srgbClr val="FFFFFF"/>
                  </a:solidFill>
                  <a:latin typeface="Arial"/>
                  <a:ea typeface="Arial"/>
                  <a:cs typeface="Arial"/>
                  <a:sym typeface="Arial"/>
                </a:rPr>
                <a:t>수동 조작의 감소</a:t>
              </a:r>
              <a:endParaRPr sz="1400" b="0" i="0" u="none" strike="noStrike" cap="none" dirty="0">
                <a:solidFill>
                  <a:srgbClr val="000000"/>
                </a:solidFill>
                <a:latin typeface="Arial"/>
                <a:ea typeface="Arial"/>
                <a:cs typeface="Arial"/>
                <a:sym typeface="Arial"/>
              </a:endParaRPr>
            </a:p>
          </p:txBody>
        </p:sp>
        <p:sp>
          <p:nvSpPr>
            <p:cNvPr id="1067" name="Google Shape;1067;p218"/>
            <p:cNvSpPr/>
            <p:nvPr/>
          </p:nvSpPr>
          <p:spPr>
            <a:xfrm>
              <a:off x="5726112" y="1343541"/>
              <a:ext cx="1481328" cy="1709928"/>
            </a:xfrm>
            <a:custGeom>
              <a:avLst/>
              <a:gdLst/>
              <a:ahLst/>
              <a:cxnLst/>
              <a:rect l="l" t="t" r="r" b="b"/>
              <a:pathLst>
                <a:path w="723" h="836" extrusionOk="0">
                  <a:moveTo>
                    <a:pt x="723" y="626"/>
                  </a:moveTo>
                  <a:lnTo>
                    <a:pt x="362" y="836"/>
                  </a:lnTo>
                  <a:lnTo>
                    <a:pt x="0" y="626"/>
                  </a:lnTo>
                  <a:lnTo>
                    <a:pt x="0" y="210"/>
                  </a:lnTo>
                  <a:lnTo>
                    <a:pt x="362" y="0"/>
                  </a:lnTo>
                  <a:lnTo>
                    <a:pt x="723" y="210"/>
                  </a:lnTo>
                  <a:lnTo>
                    <a:pt x="723" y="6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altLang="en-US" sz="1400" b="1" i="0" u="none" strike="noStrike" cap="none" dirty="0">
                  <a:solidFill>
                    <a:srgbClr val="FFFFFF"/>
                  </a:solidFill>
                  <a:latin typeface="Arial"/>
                  <a:ea typeface="Arial"/>
                  <a:cs typeface="Arial"/>
                  <a:sym typeface="Arial"/>
                </a:rPr>
                <a:t>편리함</a:t>
              </a:r>
              <a:endParaRPr sz="1400" b="0" i="0" u="none" strike="noStrike" cap="none" dirty="0">
                <a:solidFill>
                  <a:srgbClr val="000000"/>
                </a:solidFill>
                <a:latin typeface="Arial"/>
                <a:ea typeface="Arial"/>
                <a:cs typeface="Arial"/>
                <a:sym typeface="Arial"/>
              </a:endParaRPr>
            </a:p>
          </p:txBody>
        </p:sp>
        <p:sp>
          <p:nvSpPr>
            <p:cNvPr id="1068" name="Google Shape;1068;p218"/>
            <p:cNvSpPr/>
            <p:nvPr/>
          </p:nvSpPr>
          <p:spPr>
            <a:xfrm>
              <a:off x="6510338" y="2678113"/>
              <a:ext cx="1481328" cy="1709928"/>
            </a:xfrm>
            <a:custGeom>
              <a:avLst/>
              <a:gdLst/>
              <a:ahLst/>
              <a:cxnLst/>
              <a:rect l="l" t="t" r="r" b="b"/>
              <a:pathLst>
                <a:path w="722" h="834" extrusionOk="0">
                  <a:moveTo>
                    <a:pt x="722" y="626"/>
                  </a:moveTo>
                  <a:lnTo>
                    <a:pt x="361" y="834"/>
                  </a:lnTo>
                  <a:lnTo>
                    <a:pt x="0" y="626"/>
                  </a:lnTo>
                  <a:lnTo>
                    <a:pt x="0" y="208"/>
                  </a:lnTo>
                  <a:lnTo>
                    <a:pt x="361" y="0"/>
                  </a:lnTo>
                  <a:lnTo>
                    <a:pt x="722" y="208"/>
                  </a:lnTo>
                  <a:lnTo>
                    <a:pt x="722" y="626"/>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altLang="en-US" b="1" dirty="0">
                  <a:solidFill>
                    <a:srgbClr val="FFFFFF"/>
                  </a:solidFill>
                </a:rPr>
                <a:t>공급자 비용 감소</a:t>
              </a:r>
              <a:endParaRPr sz="1400" b="0" i="0" u="none" strike="noStrike" cap="none" dirty="0">
                <a:solidFill>
                  <a:srgbClr val="000000"/>
                </a:solidFill>
                <a:latin typeface="Arial"/>
                <a:ea typeface="Arial"/>
                <a:cs typeface="Arial"/>
                <a:sym typeface="Arial"/>
              </a:endParaRPr>
            </a:p>
          </p:txBody>
        </p:sp>
        <p:sp>
          <p:nvSpPr>
            <p:cNvPr id="1069" name="Google Shape;1069;p218"/>
            <p:cNvSpPr/>
            <p:nvPr/>
          </p:nvSpPr>
          <p:spPr>
            <a:xfrm>
              <a:off x="5738019" y="4008438"/>
              <a:ext cx="1481328" cy="1709928"/>
            </a:xfrm>
            <a:custGeom>
              <a:avLst/>
              <a:gdLst/>
              <a:ahLst/>
              <a:cxnLst/>
              <a:rect l="l" t="t" r="r" b="b"/>
              <a:pathLst>
                <a:path w="723" h="834" extrusionOk="0">
                  <a:moveTo>
                    <a:pt x="723" y="626"/>
                  </a:moveTo>
                  <a:lnTo>
                    <a:pt x="362" y="834"/>
                  </a:lnTo>
                  <a:lnTo>
                    <a:pt x="0" y="626"/>
                  </a:lnTo>
                  <a:lnTo>
                    <a:pt x="0" y="208"/>
                  </a:lnTo>
                  <a:lnTo>
                    <a:pt x="362" y="0"/>
                  </a:lnTo>
                  <a:lnTo>
                    <a:pt x="723" y="208"/>
                  </a:lnTo>
                  <a:lnTo>
                    <a:pt x="723" y="62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altLang="en-US" b="1" dirty="0">
                  <a:solidFill>
                    <a:srgbClr val="FFFFFF"/>
                  </a:solidFill>
                </a:rPr>
                <a:t>정확성 </a:t>
              </a:r>
              <a:r>
                <a:rPr lang="en-US" altLang="ko-KR" b="1" dirty="0">
                  <a:solidFill>
                    <a:srgbClr val="FFFFFF"/>
                  </a:solidFill>
                </a:rPr>
                <a:t>&amp;</a:t>
              </a:r>
            </a:p>
            <a:p>
              <a:pPr marL="0" marR="0" lvl="0" indent="0" algn="ctr" rtl="0">
                <a:lnSpc>
                  <a:spcPct val="100000"/>
                </a:lnSpc>
                <a:spcBef>
                  <a:spcPts val="0"/>
                </a:spcBef>
                <a:spcAft>
                  <a:spcPts val="0"/>
                </a:spcAft>
                <a:buClr>
                  <a:srgbClr val="000000"/>
                </a:buClr>
                <a:buSzPts val="1400"/>
                <a:buFont typeface="Arial"/>
                <a:buNone/>
              </a:pPr>
              <a:r>
                <a:rPr lang="ko-KR" altLang="en-US" b="1" dirty="0">
                  <a:solidFill>
                    <a:srgbClr val="FFFFFF"/>
                  </a:solidFill>
                </a:rPr>
                <a:t>효율성</a:t>
              </a:r>
              <a:endParaRPr sz="1400" b="0" i="0" u="none" strike="noStrike" cap="none" dirty="0">
                <a:solidFill>
                  <a:srgbClr val="000000"/>
                </a:solidFill>
                <a:latin typeface="Arial"/>
                <a:ea typeface="Arial"/>
                <a:cs typeface="Arial"/>
                <a:sym typeface="Arial"/>
              </a:endParaRPr>
            </a:p>
          </p:txBody>
        </p:sp>
        <p:sp>
          <p:nvSpPr>
            <p:cNvPr id="1070" name="Google Shape;1070;p218"/>
            <p:cNvSpPr/>
            <p:nvPr/>
          </p:nvSpPr>
          <p:spPr>
            <a:xfrm>
              <a:off x="4965699" y="2677265"/>
              <a:ext cx="1481328" cy="1711624"/>
            </a:xfrm>
            <a:custGeom>
              <a:avLst/>
              <a:gdLst/>
              <a:ahLst/>
              <a:cxnLst/>
              <a:rect l="l" t="t" r="r" b="b"/>
              <a:pathLst>
                <a:path w="723" h="836" extrusionOk="0">
                  <a:moveTo>
                    <a:pt x="723" y="626"/>
                  </a:moveTo>
                  <a:lnTo>
                    <a:pt x="362" y="836"/>
                  </a:lnTo>
                  <a:lnTo>
                    <a:pt x="0" y="626"/>
                  </a:lnTo>
                  <a:lnTo>
                    <a:pt x="0" y="210"/>
                  </a:lnTo>
                  <a:lnTo>
                    <a:pt x="362" y="0"/>
                  </a:lnTo>
                  <a:lnTo>
                    <a:pt x="723" y="210"/>
                  </a:lnTo>
                  <a:lnTo>
                    <a:pt x="723" y="626"/>
                  </a:lnTo>
                  <a:close/>
                </a:path>
              </a:pathLst>
            </a:custGeom>
            <a:solidFill>
              <a:srgbClr val="CBDC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altLang="en-US" sz="1400" b="1" i="0" u="none" strike="noStrike" cap="none" dirty="0">
                  <a:solidFill>
                    <a:srgbClr val="FFFFFF"/>
                  </a:solidFill>
                  <a:latin typeface="Arial"/>
                  <a:ea typeface="Arial"/>
                  <a:cs typeface="Arial"/>
                  <a:sym typeface="Arial"/>
                </a:rPr>
                <a:t>더 나은 현금 흐름</a:t>
              </a:r>
              <a:endParaRPr sz="1400" b="0" i="0" u="none" strike="noStrike" cap="none" dirty="0">
                <a:solidFill>
                  <a:srgbClr val="000000"/>
                </a:solidFill>
                <a:latin typeface="Arial"/>
                <a:ea typeface="Arial"/>
                <a:cs typeface="Arial"/>
                <a:sym typeface="Arial"/>
              </a:endParaRPr>
            </a:p>
          </p:txBody>
        </p:sp>
      </p:grpSp>
      <p:sp>
        <p:nvSpPr>
          <p:cNvPr id="1071" name="Google Shape;1071;p218"/>
          <p:cNvSpPr txBox="1"/>
          <p:nvPr/>
        </p:nvSpPr>
        <p:spPr>
          <a:xfrm>
            <a:off x="1006793" y="471668"/>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소개</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219"/>
          <p:cNvSpPr txBox="1">
            <a:spLocks noGrp="1"/>
          </p:cNvSpPr>
          <p:nvPr>
            <p:ph type="title"/>
          </p:nvPr>
        </p:nvSpPr>
        <p:spPr>
          <a:xfrm>
            <a:off x="1007238" y="677862"/>
            <a:ext cx="8761912" cy="519113"/>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SzPts val="2800"/>
              <a:buNone/>
            </a:pPr>
            <a:r>
              <a:rPr lang="ko-KR" altLang="en-US" sz="1800" b="1" dirty="0">
                <a:solidFill>
                  <a:schemeClr val="dk1"/>
                </a:solidFill>
                <a:latin typeface="Arial"/>
                <a:ea typeface="Arial"/>
                <a:cs typeface="Arial"/>
                <a:sym typeface="Arial"/>
              </a:rPr>
              <a:t>하나의 시스템과</a:t>
            </a:r>
            <a:r>
              <a:rPr lang="en-GB" sz="1800" b="1" dirty="0">
                <a:solidFill>
                  <a:schemeClr val="dk1"/>
                </a:solidFill>
                <a:latin typeface="Arial"/>
                <a:ea typeface="Arial"/>
                <a:cs typeface="Arial"/>
                <a:sym typeface="Arial"/>
              </a:rPr>
              <a:t> </a:t>
            </a:r>
            <a:r>
              <a:rPr lang="ko-KR" altLang="en-US" sz="1800" b="1" dirty="0">
                <a:solidFill>
                  <a:schemeClr val="dk1"/>
                </a:solidFill>
                <a:latin typeface="Arial"/>
                <a:ea typeface="Arial"/>
                <a:cs typeface="Arial"/>
                <a:sym typeface="Arial"/>
              </a:rPr>
              <a:t>두 가지 상호작용 방법</a:t>
            </a:r>
            <a:endParaRPr dirty="0"/>
          </a:p>
        </p:txBody>
      </p:sp>
      <p:sp>
        <p:nvSpPr>
          <p:cNvPr id="1077" name="Google Shape;1077;p219"/>
          <p:cNvSpPr txBox="1">
            <a:spLocks noGrp="1"/>
          </p:cNvSpPr>
          <p:nvPr>
            <p:ph type="body" idx="1"/>
          </p:nvPr>
        </p:nvSpPr>
        <p:spPr>
          <a:xfrm>
            <a:off x="1006793" y="1420838"/>
            <a:ext cx="7639050" cy="395288"/>
          </a:xfrm>
          <a:prstGeom prst="rect">
            <a:avLst/>
          </a:prstGeom>
          <a:noFill/>
          <a:ln>
            <a:noFill/>
          </a:ln>
        </p:spPr>
        <p:txBody>
          <a:bodyPr spcFirstLastPara="1" wrap="square" lIns="0" tIns="0" rIns="0" bIns="0" anchor="t" anchorCtr="0">
            <a:noAutofit/>
          </a:bodyPr>
          <a:lstStyle/>
          <a:p>
            <a:pPr marL="0" lvl="0" indent="0" algn="just"/>
            <a:r>
              <a:rPr lang="ko-KR" altLang="en-US" sz="1200" b="0" dirty="0">
                <a:solidFill>
                  <a:schemeClr val="dk1"/>
                </a:solidFill>
              </a:rPr>
              <a:t>공급자는 아래와 같이</a:t>
            </a:r>
            <a:r>
              <a:rPr lang="en-US" altLang="ko-KR" sz="1200" b="0" dirty="0">
                <a:solidFill>
                  <a:schemeClr val="dk1"/>
                </a:solidFill>
              </a:rPr>
              <a:t> 2</a:t>
            </a:r>
            <a:r>
              <a:rPr lang="ko-KR" altLang="en-US" sz="1200" b="0" dirty="0">
                <a:solidFill>
                  <a:schemeClr val="dk1"/>
                </a:solidFill>
              </a:rPr>
              <a:t>가지 방식 중 하나를 선택하여 </a:t>
            </a:r>
            <a:r>
              <a:rPr lang="en-GB" altLang="ko-KR" sz="1200" b="0" dirty="0">
                <a:solidFill>
                  <a:schemeClr val="dk1"/>
                </a:solidFill>
              </a:rPr>
              <a:t>Air </a:t>
            </a:r>
            <a:r>
              <a:rPr lang="en-GB" altLang="ko-KR" sz="1200" b="0" dirty="0" err="1">
                <a:solidFill>
                  <a:schemeClr val="dk1"/>
                </a:solidFill>
              </a:rPr>
              <a:t>Liquide</a:t>
            </a:r>
            <a:r>
              <a:rPr lang="ko-KR" altLang="en-US" sz="1200" b="0" dirty="0">
                <a:solidFill>
                  <a:schemeClr val="dk1"/>
                </a:solidFill>
              </a:rPr>
              <a:t>와 전자적으로 상호작용할 수 있습니다</a:t>
            </a:r>
            <a:r>
              <a:rPr lang="en-US" altLang="ko-KR" sz="1200" b="0" dirty="0">
                <a:solidFill>
                  <a:schemeClr val="dk1"/>
                </a:solidFill>
              </a:rPr>
              <a:t>.</a:t>
            </a:r>
            <a:endParaRPr dirty="0"/>
          </a:p>
        </p:txBody>
      </p:sp>
      <p:sp>
        <p:nvSpPr>
          <p:cNvPr id="1078" name="Google Shape;1078;p219"/>
          <p:cNvSpPr txBox="1"/>
          <p:nvPr/>
        </p:nvSpPr>
        <p:spPr>
          <a:xfrm>
            <a:off x="1761107" y="1848015"/>
            <a:ext cx="4095993" cy="276999"/>
          </a:xfrm>
          <a:prstGeom prst="rect">
            <a:avLst/>
          </a:prstGeom>
          <a:noFill/>
          <a:ln>
            <a:noFill/>
          </a:ln>
        </p:spPr>
        <p:txBody>
          <a:bodyPr spcFirstLastPara="1" wrap="square" lIns="91425" tIns="45700" rIns="91425" bIns="45700" anchor="t" anchorCtr="0">
            <a:noAutofit/>
          </a:bodyPr>
          <a:lstStyle/>
          <a:p>
            <a:pPr lvl="0">
              <a:buSzPts val="1200"/>
            </a:pPr>
            <a:r>
              <a:rPr lang="en-GB" sz="1200" b="0" i="0" u="none" strike="noStrike" cap="none" dirty="0">
                <a:solidFill>
                  <a:schemeClr val="dk1"/>
                </a:solidFill>
                <a:latin typeface="Arial"/>
                <a:ea typeface="Arial"/>
                <a:cs typeface="Arial"/>
                <a:sym typeface="Arial"/>
              </a:rPr>
              <a:t>1. </a:t>
            </a:r>
            <a:r>
              <a:rPr lang="ko-KR" altLang="ko-KR" sz="1200" dirty="0"/>
              <a:t>공급자 조치가능 신고</a:t>
            </a:r>
            <a:r>
              <a:rPr lang="en-US" altLang="ko-KR" sz="1200" dirty="0"/>
              <a:t>(SAN</a:t>
            </a:r>
            <a:r>
              <a:rPr lang="en-GB" sz="1200" b="0" i="0" u="none" strike="noStrike" cap="none" dirty="0">
                <a:solidFill>
                  <a:schemeClr val="dk1"/>
                </a:solidFill>
                <a:latin typeface="Arial"/>
                <a:ea typeface="Arial"/>
                <a:cs typeface="Arial"/>
                <a:sym typeface="Arial"/>
              </a:rPr>
              <a:t>)/</a:t>
            </a:r>
            <a:r>
              <a:rPr lang="ko-KR" altLang="en-US" sz="1200" b="0" i="0" u="none" strike="noStrike" cap="none" dirty="0" err="1">
                <a:solidFill>
                  <a:schemeClr val="dk1"/>
                </a:solidFill>
                <a:latin typeface="Arial"/>
                <a:ea typeface="Arial"/>
                <a:cs typeface="Arial"/>
                <a:sym typeface="Arial"/>
              </a:rPr>
              <a:t>이메일</a:t>
            </a:r>
            <a:endParaRPr sz="1200" b="0" i="0" u="none" strike="noStrike" cap="none" dirty="0">
              <a:solidFill>
                <a:schemeClr val="dk1"/>
              </a:solidFill>
              <a:latin typeface="Arial"/>
              <a:ea typeface="Arial"/>
              <a:cs typeface="Arial"/>
              <a:sym typeface="Arial"/>
            </a:endParaRPr>
          </a:p>
        </p:txBody>
      </p:sp>
      <p:sp>
        <p:nvSpPr>
          <p:cNvPr id="1079" name="Google Shape;1079;p219"/>
          <p:cNvSpPr txBox="1"/>
          <p:nvPr/>
        </p:nvSpPr>
        <p:spPr>
          <a:xfrm>
            <a:off x="7047192" y="1849977"/>
            <a:ext cx="292785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Arial"/>
                <a:ea typeface="Arial"/>
                <a:cs typeface="Arial"/>
                <a:sym typeface="Arial"/>
              </a:rPr>
              <a:t>2. </a:t>
            </a:r>
            <a:r>
              <a:rPr lang="ko-KR" altLang="en-US" sz="1200" b="0" i="0" u="none" strike="noStrike" cap="none" dirty="0" err="1">
                <a:solidFill>
                  <a:schemeClr val="dk1"/>
                </a:solidFill>
                <a:latin typeface="Arial"/>
                <a:ea typeface="Arial"/>
                <a:cs typeface="Arial"/>
                <a:sym typeface="Arial"/>
              </a:rPr>
              <a:t>쿠파</a:t>
            </a:r>
            <a:r>
              <a:rPr lang="en-US" altLang="ko-KR" sz="1200" b="0" i="0" u="none" strike="noStrike" cap="none" dirty="0">
                <a:solidFill>
                  <a:schemeClr val="dk1"/>
                </a:solidFill>
                <a:latin typeface="Arial"/>
                <a:ea typeface="Arial"/>
                <a:cs typeface="Arial"/>
                <a:sym typeface="Arial"/>
              </a:rPr>
              <a:t>(</a:t>
            </a:r>
            <a:r>
              <a:rPr lang="en-GB" sz="1200" b="0" i="0" u="none" strike="noStrike" cap="none" dirty="0" err="1">
                <a:solidFill>
                  <a:schemeClr val="dk1"/>
                </a:solidFill>
                <a:latin typeface="Arial"/>
                <a:ea typeface="Arial"/>
                <a:cs typeface="Arial"/>
                <a:sym typeface="Arial"/>
              </a:rPr>
              <a:t>Coupa</a:t>
            </a:r>
            <a:r>
              <a:rPr lang="en-GB" sz="1200" b="0" i="0" u="none" strike="noStrike" cap="none" dirty="0">
                <a:solidFill>
                  <a:schemeClr val="dk1"/>
                </a:solidFill>
                <a:latin typeface="Arial"/>
                <a:ea typeface="Arial"/>
                <a:cs typeface="Arial"/>
                <a:sym typeface="Arial"/>
              </a:rPr>
              <a:t>) </a:t>
            </a:r>
            <a:r>
              <a:rPr lang="ko-KR" altLang="en-US" sz="1200" b="0" i="0" u="none" strike="noStrike" cap="none" dirty="0">
                <a:solidFill>
                  <a:schemeClr val="dk1"/>
                </a:solidFill>
                <a:latin typeface="Arial"/>
                <a:ea typeface="Arial"/>
                <a:cs typeface="Arial"/>
                <a:sym typeface="Arial"/>
              </a:rPr>
              <a:t>공급자 포탈</a:t>
            </a:r>
            <a:r>
              <a:rPr lang="en-GB" sz="1200" b="0" i="0" u="none" strike="noStrike" cap="none" dirty="0">
                <a:solidFill>
                  <a:schemeClr val="dk1"/>
                </a:solidFill>
                <a:latin typeface="Arial"/>
                <a:ea typeface="Arial"/>
                <a:cs typeface="Arial"/>
                <a:sym typeface="Arial"/>
              </a:rPr>
              <a:t>(CSP)</a:t>
            </a:r>
            <a:endParaRPr sz="1200" b="0" i="0" u="none" strike="noStrike" cap="none" dirty="0">
              <a:solidFill>
                <a:schemeClr val="dk1"/>
              </a:solidFill>
              <a:latin typeface="Arial"/>
              <a:ea typeface="Arial"/>
              <a:cs typeface="Arial"/>
              <a:sym typeface="Arial"/>
            </a:endParaRPr>
          </a:p>
        </p:txBody>
      </p:sp>
      <p:sp>
        <p:nvSpPr>
          <p:cNvPr id="1080" name="Google Shape;1080;p219"/>
          <p:cNvSpPr txBox="1"/>
          <p:nvPr/>
        </p:nvSpPr>
        <p:spPr>
          <a:xfrm>
            <a:off x="1006793" y="471668"/>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err="1">
                <a:solidFill>
                  <a:schemeClr val="dk1"/>
                </a:solidFill>
                <a:latin typeface="Arial"/>
                <a:ea typeface="Arial"/>
                <a:cs typeface="Arial"/>
                <a:sym typeface="Arial"/>
              </a:rPr>
              <a:t>쿠파</a:t>
            </a:r>
            <a:r>
              <a:rPr lang="en-US" altLang="ko-KR" sz="1200" b="1" i="0" u="none" strike="noStrike" cap="none" dirty="0">
                <a:solidFill>
                  <a:schemeClr val="dk1"/>
                </a:solidFill>
                <a:latin typeface="Arial"/>
                <a:ea typeface="Arial"/>
                <a:cs typeface="Arial"/>
                <a:sym typeface="Arial"/>
              </a:rPr>
              <a:t>(</a:t>
            </a:r>
            <a:r>
              <a:rPr lang="en-GB" sz="1200" b="1" i="0" u="none" strike="noStrike" cap="none" dirty="0" err="1">
                <a:solidFill>
                  <a:schemeClr val="dk1"/>
                </a:solidFill>
                <a:latin typeface="Arial"/>
                <a:ea typeface="Arial"/>
                <a:cs typeface="Arial"/>
                <a:sym typeface="Arial"/>
              </a:rPr>
              <a:t>Coupa</a:t>
            </a:r>
            <a:r>
              <a:rPr lang="en-GB" sz="1200" b="1" i="0" u="none" strike="noStrike" cap="none" dirty="0">
                <a:solidFill>
                  <a:schemeClr val="dk1"/>
                </a:solidFill>
                <a:latin typeface="Arial"/>
                <a:ea typeface="Arial"/>
                <a:cs typeface="Arial"/>
                <a:sym typeface="Arial"/>
              </a:rPr>
              <a:t>) </a:t>
            </a:r>
            <a:r>
              <a:rPr lang="ko-KR" altLang="en-US" sz="1200" b="1" i="0" u="none" strike="noStrike" cap="none" dirty="0">
                <a:solidFill>
                  <a:schemeClr val="dk1"/>
                </a:solidFill>
                <a:latin typeface="Arial"/>
                <a:ea typeface="Arial"/>
                <a:cs typeface="Arial"/>
                <a:sym typeface="Arial"/>
              </a:rPr>
              <a:t>소개</a:t>
            </a:r>
            <a:endParaRPr sz="1200" b="1" i="0" u="none" strike="noStrike" cap="none" dirty="0">
              <a:solidFill>
                <a:schemeClr val="dk1"/>
              </a:solidFill>
              <a:latin typeface="Arial"/>
              <a:ea typeface="Arial"/>
              <a:cs typeface="Arial"/>
              <a:sym typeface="Arial"/>
            </a:endParaRPr>
          </a:p>
        </p:txBody>
      </p:sp>
      <p:sp>
        <p:nvSpPr>
          <p:cNvPr id="1081" name="Google Shape;1081;p219"/>
          <p:cNvSpPr/>
          <p:nvPr/>
        </p:nvSpPr>
        <p:spPr>
          <a:xfrm>
            <a:off x="5628724" y="3591647"/>
            <a:ext cx="66275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ko-KR" altLang="en-US" sz="1800" b="0" i="0" u="none" strike="noStrike" cap="none" dirty="0">
                <a:solidFill>
                  <a:schemeClr val="dk1"/>
                </a:solidFill>
                <a:latin typeface="Arial"/>
                <a:ea typeface="Arial"/>
                <a:cs typeface="Arial"/>
                <a:sym typeface="Arial"/>
              </a:rPr>
              <a:t>또는</a:t>
            </a:r>
            <a:endParaRPr sz="1800" b="0" i="0" u="none" strike="noStrike" cap="none" dirty="0">
              <a:solidFill>
                <a:schemeClr val="dk1"/>
              </a:solidFill>
              <a:latin typeface="Arial"/>
              <a:ea typeface="Arial"/>
              <a:cs typeface="Arial"/>
              <a:sym typeface="Arial"/>
            </a:endParaRPr>
          </a:p>
        </p:txBody>
      </p:sp>
      <p:pic>
        <p:nvPicPr>
          <p:cNvPr id="1082" name="Google Shape;1082;p219"/>
          <p:cNvPicPr preferRelativeResize="0"/>
          <p:nvPr/>
        </p:nvPicPr>
        <p:blipFill rotWithShape="1">
          <a:blip r:embed="rId3">
            <a:alphaModFix/>
          </a:blip>
          <a:srcRect/>
          <a:stretch/>
        </p:blipFill>
        <p:spPr>
          <a:xfrm>
            <a:off x="2108865" y="2239968"/>
            <a:ext cx="3192028" cy="3534701"/>
          </a:xfrm>
          <a:prstGeom prst="rect">
            <a:avLst/>
          </a:prstGeom>
          <a:noFill/>
          <a:ln w="9525" cap="flat" cmpd="sng">
            <a:solidFill>
              <a:srgbClr val="F2F2F2"/>
            </a:solidFill>
            <a:prstDash val="solid"/>
            <a:round/>
            <a:headEnd type="none" w="sm" len="sm"/>
            <a:tailEnd type="none" w="sm" len="sm"/>
          </a:ln>
        </p:spPr>
      </p:pic>
      <p:pic>
        <p:nvPicPr>
          <p:cNvPr id="1083" name="Google Shape;1083;p219"/>
          <p:cNvPicPr preferRelativeResize="0"/>
          <p:nvPr/>
        </p:nvPicPr>
        <p:blipFill rotWithShape="1">
          <a:blip r:embed="rId4">
            <a:alphaModFix/>
          </a:blip>
          <a:srcRect/>
          <a:stretch/>
        </p:blipFill>
        <p:spPr>
          <a:xfrm>
            <a:off x="6563277" y="2239968"/>
            <a:ext cx="3895682" cy="38103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pic>
        <p:nvPicPr>
          <p:cNvPr id="1088" name="Google Shape;1088;p220"/>
          <p:cNvPicPr preferRelativeResize="0"/>
          <p:nvPr/>
        </p:nvPicPr>
        <p:blipFill rotWithShape="1">
          <a:blip r:embed="rId3">
            <a:alphaModFix/>
          </a:blip>
          <a:srcRect/>
          <a:stretch/>
        </p:blipFill>
        <p:spPr>
          <a:xfrm>
            <a:off x="2118" y="2118"/>
            <a:ext cx="2117" cy="2117"/>
          </a:xfrm>
          <a:prstGeom prst="rect">
            <a:avLst/>
          </a:prstGeom>
          <a:noFill/>
          <a:ln>
            <a:noFill/>
          </a:ln>
        </p:spPr>
      </p:pic>
      <p:sp>
        <p:nvSpPr>
          <p:cNvPr id="1089" name="Google Shape;1089;p220"/>
          <p:cNvSpPr txBox="1">
            <a:spLocks noGrp="1"/>
          </p:cNvSpPr>
          <p:nvPr>
            <p:ph type="body" idx="1"/>
          </p:nvPr>
        </p:nvSpPr>
        <p:spPr>
          <a:xfrm>
            <a:off x="8860707" y="3235433"/>
            <a:ext cx="2740151" cy="1219200"/>
          </a:xfrm>
          <a:prstGeom prst="rect">
            <a:avLst/>
          </a:prstGeom>
          <a:noFill/>
          <a:ln>
            <a:noFill/>
          </a:ln>
        </p:spPr>
        <p:txBody>
          <a:bodyPr spcFirstLastPara="1" wrap="square" lIns="0" tIns="0" rIns="0" bIns="0" anchor="ctr" anchorCtr="0">
            <a:noAutofit/>
          </a:bodyPr>
          <a:lstStyle/>
          <a:p>
            <a:pPr marL="457200" lvl="0" indent="-228600" algn="ctr" rtl="0">
              <a:lnSpc>
                <a:spcPct val="100000"/>
              </a:lnSpc>
              <a:spcBef>
                <a:spcPts val="0"/>
              </a:spcBef>
              <a:spcAft>
                <a:spcPts val="0"/>
              </a:spcAft>
              <a:buSzPts val="1000"/>
              <a:buNone/>
            </a:pPr>
            <a:r>
              <a:rPr lang="ko-KR" altLang="en-US" sz="2400" dirty="0">
                <a:solidFill>
                  <a:schemeClr val="dk1"/>
                </a:solidFill>
              </a:rPr>
              <a:t>등록 및 설정</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21"/>
          <p:cNvSpPr txBox="1">
            <a:spLocks noGrp="1"/>
          </p:cNvSpPr>
          <p:nvPr>
            <p:ph type="title"/>
          </p:nvPr>
        </p:nvSpPr>
        <p:spPr>
          <a:xfrm>
            <a:off x="1007238" y="674836"/>
            <a:ext cx="7639050" cy="519113"/>
          </a:xfrm>
          <a:prstGeom prst="rect">
            <a:avLst/>
          </a:prstGeom>
          <a:noFill/>
          <a:ln>
            <a:noFill/>
          </a:ln>
        </p:spPr>
        <p:txBody>
          <a:bodyPr spcFirstLastPara="1" wrap="square" lIns="0" tIns="0" rIns="0" bIns="0" anchor="ctr" anchorCtr="0">
            <a:noAutofit/>
          </a:bodyPr>
          <a:lstStyle/>
          <a:p>
            <a:pPr lvl="0"/>
            <a:r>
              <a:rPr lang="en-GB" altLang="ko-KR" sz="1800" b="1" dirty="0">
                <a:solidFill>
                  <a:schemeClr val="dk1"/>
                </a:solidFill>
              </a:rPr>
              <a:t>CSP</a:t>
            </a:r>
            <a:r>
              <a:rPr lang="ko-KR" altLang="en-US" sz="1800" b="1" dirty="0">
                <a:solidFill>
                  <a:schemeClr val="dk1"/>
                </a:solidFill>
              </a:rPr>
              <a:t>를 통한</a:t>
            </a:r>
            <a:r>
              <a:rPr lang="en-GB" altLang="ko-KR" sz="1800" b="1" dirty="0">
                <a:solidFill>
                  <a:schemeClr val="dk1"/>
                </a:solidFill>
              </a:rPr>
              <a:t> </a:t>
            </a:r>
            <a:r>
              <a:rPr lang="ko-KR" altLang="en-US" sz="1800" b="1" dirty="0" err="1">
                <a:solidFill>
                  <a:schemeClr val="dk1"/>
                </a:solidFill>
                <a:latin typeface="Arial"/>
                <a:ea typeface="Arial"/>
                <a:cs typeface="Arial"/>
                <a:sym typeface="Arial"/>
              </a:rPr>
              <a:t>쿠파</a:t>
            </a:r>
            <a:r>
              <a:rPr lang="en-US" altLang="ko-KR" sz="1800" b="1" dirty="0">
                <a:solidFill>
                  <a:schemeClr val="dk1"/>
                </a:solidFill>
                <a:latin typeface="Arial"/>
                <a:ea typeface="Arial"/>
                <a:cs typeface="Arial"/>
                <a:sym typeface="Arial"/>
              </a:rPr>
              <a:t>(</a:t>
            </a:r>
            <a:r>
              <a:rPr lang="en-GB" sz="1800" b="1" dirty="0" err="1">
                <a:solidFill>
                  <a:schemeClr val="dk1"/>
                </a:solidFill>
                <a:latin typeface="Arial"/>
                <a:ea typeface="Arial"/>
                <a:cs typeface="Arial"/>
                <a:sym typeface="Arial"/>
              </a:rPr>
              <a:t>Coupa</a:t>
            </a:r>
            <a:r>
              <a:rPr lang="en-GB" sz="1800" b="1" dirty="0">
                <a:solidFill>
                  <a:schemeClr val="dk1"/>
                </a:solidFill>
                <a:latin typeface="Arial"/>
                <a:ea typeface="Arial"/>
                <a:cs typeface="Arial"/>
                <a:sym typeface="Arial"/>
              </a:rPr>
              <a:t>)</a:t>
            </a:r>
            <a:r>
              <a:rPr lang="ko-KR" altLang="en-US" sz="1800" b="1" dirty="0">
                <a:solidFill>
                  <a:schemeClr val="dk1"/>
                </a:solidFill>
                <a:latin typeface="Arial"/>
                <a:ea typeface="Arial"/>
                <a:cs typeface="Arial"/>
                <a:sym typeface="Arial"/>
              </a:rPr>
              <a:t>에서의 거래</a:t>
            </a:r>
            <a:endParaRPr sz="1800" b="1" dirty="0">
              <a:solidFill>
                <a:schemeClr val="dk1"/>
              </a:solidFill>
              <a:latin typeface="Arial"/>
              <a:ea typeface="Arial"/>
              <a:cs typeface="Arial"/>
              <a:sym typeface="Arial"/>
            </a:endParaRPr>
          </a:p>
        </p:txBody>
      </p:sp>
      <p:sp>
        <p:nvSpPr>
          <p:cNvPr id="1095" name="Google Shape;1095;p221"/>
          <p:cNvSpPr txBox="1">
            <a:spLocks noGrp="1"/>
          </p:cNvSpPr>
          <p:nvPr>
            <p:ph type="body" idx="1"/>
          </p:nvPr>
        </p:nvSpPr>
        <p:spPr>
          <a:xfrm>
            <a:off x="1007238" y="1412875"/>
            <a:ext cx="5091637" cy="2261978"/>
          </a:xfrm>
          <a:prstGeom prst="rect">
            <a:avLst/>
          </a:prstGeom>
          <a:noFill/>
          <a:ln>
            <a:noFill/>
          </a:ln>
        </p:spPr>
        <p:txBody>
          <a:bodyPr spcFirstLastPara="1" wrap="square" lIns="0" tIns="0" rIns="0" bIns="0" anchor="t" anchorCtr="0">
            <a:noAutofit/>
          </a:bodyPr>
          <a:lstStyle/>
          <a:p>
            <a:pPr marL="285750" lvl="0" indent="-285750" algn="just" rtl="0">
              <a:lnSpc>
                <a:spcPct val="150000"/>
              </a:lnSpc>
              <a:spcBef>
                <a:spcPts val="0"/>
              </a:spcBef>
              <a:spcAft>
                <a:spcPts val="0"/>
              </a:spcAft>
              <a:buSzPts val="1000"/>
              <a:buFont typeface="Arial"/>
              <a:buChar char="•"/>
            </a:pPr>
            <a:r>
              <a:rPr lang="ko-KR" altLang="en-US" sz="1200" b="0" dirty="0" err="1">
                <a:solidFill>
                  <a:schemeClr val="dk1"/>
                </a:solidFill>
              </a:rPr>
              <a:t>쿠파</a:t>
            </a:r>
            <a:r>
              <a:rPr lang="en-US" altLang="ko-KR" sz="1200" b="0" dirty="0">
                <a:solidFill>
                  <a:schemeClr val="dk1"/>
                </a:solidFill>
              </a:rPr>
              <a:t>(</a:t>
            </a:r>
            <a:r>
              <a:rPr lang="en-GB" sz="1200" b="0" dirty="0" err="1">
                <a:solidFill>
                  <a:schemeClr val="dk1"/>
                </a:solidFill>
              </a:rPr>
              <a:t>Coupa</a:t>
            </a:r>
            <a:r>
              <a:rPr lang="en-GB" sz="1200" b="0" dirty="0">
                <a:solidFill>
                  <a:schemeClr val="dk1"/>
                </a:solidFill>
              </a:rPr>
              <a:t>)</a:t>
            </a:r>
            <a:r>
              <a:rPr lang="ko-KR" altLang="en-US" sz="1200" b="0" dirty="0">
                <a:solidFill>
                  <a:schemeClr val="dk1"/>
                </a:solidFill>
              </a:rPr>
              <a:t>의 도움을 받아</a:t>
            </a:r>
            <a:r>
              <a:rPr lang="en-GB" sz="1200" b="0" dirty="0">
                <a:solidFill>
                  <a:schemeClr val="dk1"/>
                </a:solidFill>
              </a:rPr>
              <a:t> </a:t>
            </a:r>
            <a:r>
              <a:rPr lang="ko-KR" altLang="en-US" sz="1200" b="0" dirty="0">
                <a:solidFill>
                  <a:schemeClr val="dk1"/>
                </a:solidFill>
              </a:rPr>
              <a:t>공급자는 온라인으로 </a:t>
            </a:r>
            <a:r>
              <a:rPr lang="en-US" altLang="ko-KR" sz="1200" b="0" dirty="0">
                <a:solidFill>
                  <a:schemeClr val="dk1"/>
                </a:solidFill>
              </a:rPr>
              <a:t>PO</a:t>
            </a:r>
            <a:r>
              <a:rPr lang="ko-KR" altLang="en-US" sz="1200" b="0" dirty="0">
                <a:solidFill>
                  <a:schemeClr val="dk1"/>
                </a:solidFill>
              </a:rPr>
              <a:t>를 빠르게 수신 및 확인하고 전자 인보이스를 생성할 수 있습니다</a:t>
            </a:r>
            <a:r>
              <a:rPr lang="en-US" altLang="ko-KR" sz="1200" b="0" dirty="0">
                <a:solidFill>
                  <a:schemeClr val="dk1"/>
                </a:solidFill>
              </a:rPr>
              <a:t>.</a:t>
            </a:r>
          </a:p>
          <a:p>
            <a:pPr marL="285750" lvl="0" indent="-285750" algn="just" rtl="0">
              <a:lnSpc>
                <a:spcPct val="150000"/>
              </a:lnSpc>
              <a:spcBef>
                <a:spcPts val="0"/>
              </a:spcBef>
              <a:spcAft>
                <a:spcPts val="0"/>
              </a:spcAft>
              <a:buSzPts val="1000"/>
              <a:buFont typeface="Arial"/>
              <a:buChar char="•"/>
            </a:pPr>
            <a:r>
              <a:rPr lang="ko-KR" altLang="en-US" sz="1200" b="0" dirty="0">
                <a:solidFill>
                  <a:schemeClr val="dk1"/>
                </a:solidFill>
              </a:rPr>
              <a:t>공급자는 다음 기능을 수행할 수 있습니다</a:t>
            </a:r>
            <a:r>
              <a:rPr lang="en-GB" sz="1200" b="0" dirty="0">
                <a:solidFill>
                  <a:schemeClr val="dk1"/>
                </a:solidFill>
              </a:rPr>
              <a:t>:</a:t>
            </a:r>
            <a:endParaRPr dirty="0"/>
          </a:p>
          <a:p>
            <a:pPr marL="620713" lvl="0" indent="-257175" algn="just" rtl="0">
              <a:lnSpc>
                <a:spcPct val="150000"/>
              </a:lnSpc>
              <a:spcBef>
                <a:spcPts val="0"/>
              </a:spcBef>
              <a:spcAft>
                <a:spcPts val="0"/>
              </a:spcAft>
              <a:buSzPts val="1000"/>
              <a:buFont typeface="Arial"/>
              <a:buAutoNum type="arabicParenR"/>
            </a:pPr>
            <a:r>
              <a:rPr lang="ko-KR" altLang="en-US" sz="1200" b="0" dirty="0">
                <a:solidFill>
                  <a:schemeClr val="dk1"/>
                </a:solidFill>
              </a:rPr>
              <a:t>회사 정보 관리하기</a:t>
            </a:r>
            <a:endParaRPr dirty="0"/>
          </a:p>
          <a:p>
            <a:pPr marL="620713" lvl="0" indent="-257175" algn="just" rtl="0">
              <a:lnSpc>
                <a:spcPct val="150000"/>
              </a:lnSpc>
              <a:spcBef>
                <a:spcPts val="0"/>
              </a:spcBef>
              <a:spcAft>
                <a:spcPts val="0"/>
              </a:spcAft>
              <a:buSzPts val="1000"/>
              <a:buFont typeface="Arial"/>
              <a:buAutoNum type="arabicParenR"/>
            </a:pPr>
            <a:r>
              <a:rPr lang="en-GB" sz="1200" b="0" dirty="0">
                <a:solidFill>
                  <a:schemeClr val="dk1"/>
                </a:solidFill>
              </a:rPr>
              <a:t>PO </a:t>
            </a:r>
            <a:r>
              <a:rPr lang="ko-KR" altLang="en-US" sz="1200" b="0" dirty="0">
                <a:solidFill>
                  <a:schemeClr val="dk1"/>
                </a:solidFill>
              </a:rPr>
              <a:t>및 인보이스 전송에 관한 사용자 맞춤 설정</a:t>
            </a:r>
            <a:r>
              <a:rPr lang="en-GB" sz="1200" b="0" dirty="0">
                <a:solidFill>
                  <a:schemeClr val="dk1"/>
                </a:solidFill>
              </a:rPr>
              <a:t> </a:t>
            </a:r>
          </a:p>
          <a:p>
            <a:pPr marL="620713" lvl="0" indent="-257175" algn="just" rtl="0">
              <a:lnSpc>
                <a:spcPct val="150000"/>
              </a:lnSpc>
              <a:spcBef>
                <a:spcPts val="0"/>
              </a:spcBef>
              <a:spcAft>
                <a:spcPts val="0"/>
              </a:spcAft>
              <a:buSzPts val="1000"/>
              <a:buFont typeface="Arial"/>
              <a:buAutoNum type="arabicParenR"/>
            </a:pPr>
            <a:r>
              <a:rPr lang="ko-KR" altLang="en-US" sz="1200" b="0" dirty="0">
                <a:solidFill>
                  <a:schemeClr val="dk1"/>
                </a:solidFill>
              </a:rPr>
              <a:t>온라인 카탈로그 생성</a:t>
            </a:r>
            <a:endParaRPr dirty="0"/>
          </a:p>
          <a:p>
            <a:pPr marL="620712" lvl="0" indent="-257175" algn="just" rtl="0">
              <a:lnSpc>
                <a:spcPct val="150000"/>
              </a:lnSpc>
              <a:spcBef>
                <a:spcPts val="0"/>
              </a:spcBef>
              <a:spcAft>
                <a:spcPts val="0"/>
              </a:spcAft>
              <a:buSzPts val="1000"/>
              <a:buFont typeface="Arial"/>
              <a:buAutoNum type="arabicParenR"/>
            </a:pPr>
            <a:r>
              <a:rPr lang="ko-KR" altLang="en-US" sz="1200" b="0" dirty="0">
                <a:solidFill>
                  <a:schemeClr val="dk1"/>
                </a:solidFill>
              </a:rPr>
              <a:t>모든 구매 주문 검토하기</a:t>
            </a:r>
            <a:endParaRPr dirty="0"/>
          </a:p>
        </p:txBody>
      </p:sp>
      <p:grpSp>
        <p:nvGrpSpPr>
          <p:cNvPr id="1096" name="Google Shape;1096;p221"/>
          <p:cNvGrpSpPr/>
          <p:nvPr/>
        </p:nvGrpSpPr>
        <p:grpSpPr>
          <a:xfrm>
            <a:off x="7221465" y="1412875"/>
            <a:ext cx="2506662" cy="2565400"/>
            <a:chOff x="6272273" y="1209675"/>
            <a:chExt cx="2506457" cy="2565429"/>
          </a:xfrm>
        </p:grpSpPr>
        <p:grpSp>
          <p:nvGrpSpPr>
            <p:cNvPr id="1097" name="Google Shape;1097;p221"/>
            <p:cNvGrpSpPr/>
            <p:nvPr/>
          </p:nvGrpSpPr>
          <p:grpSpPr>
            <a:xfrm>
              <a:off x="6272273" y="1209675"/>
              <a:ext cx="1777366" cy="1854780"/>
              <a:chOff x="437423" y="3051325"/>
              <a:chExt cx="1987190" cy="2097013"/>
            </a:xfrm>
          </p:grpSpPr>
          <p:sp>
            <p:nvSpPr>
              <p:cNvPr id="1098" name="Google Shape;1098;p221"/>
              <p:cNvSpPr/>
              <p:nvPr/>
            </p:nvSpPr>
            <p:spPr>
              <a:xfrm>
                <a:off x="437423" y="3051325"/>
                <a:ext cx="1987190" cy="2097013"/>
              </a:xfrm>
              <a:custGeom>
                <a:avLst/>
                <a:gdLst/>
                <a:ahLst/>
                <a:cxnLst/>
                <a:rect l="l" t="t" r="r" b="b"/>
                <a:pathLst>
                  <a:path w="723" h="836" extrusionOk="0">
                    <a:moveTo>
                      <a:pt x="723" y="626"/>
                    </a:moveTo>
                    <a:lnTo>
                      <a:pt x="361" y="836"/>
                    </a:lnTo>
                    <a:lnTo>
                      <a:pt x="0" y="626"/>
                    </a:lnTo>
                    <a:lnTo>
                      <a:pt x="0" y="210"/>
                    </a:lnTo>
                    <a:lnTo>
                      <a:pt x="361" y="0"/>
                    </a:lnTo>
                    <a:lnTo>
                      <a:pt x="723" y="210"/>
                    </a:lnTo>
                    <a:lnTo>
                      <a:pt x="723" y="626"/>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99" name="Google Shape;1099;p221" descr="http://jtsblog.com/wp-content/uploads/2013/12/email-280x250.jpg"/>
              <p:cNvPicPr preferRelativeResize="0"/>
              <p:nvPr/>
            </p:nvPicPr>
            <p:blipFill rotWithShape="1">
              <a:blip r:embed="rId3">
                <a:alphaModFix/>
              </a:blip>
              <a:srcRect/>
              <a:stretch/>
            </p:blipFill>
            <p:spPr>
              <a:xfrm>
                <a:off x="539022" y="3235501"/>
                <a:ext cx="1871076" cy="1670604"/>
              </a:xfrm>
              <a:prstGeom prst="rect">
                <a:avLst/>
              </a:prstGeom>
              <a:noFill/>
              <a:ln>
                <a:noFill/>
              </a:ln>
            </p:spPr>
          </p:pic>
        </p:grpSp>
        <p:pic>
          <p:nvPicPr>
            <p:cNvPr id="1100" name="Google Shape;1100;p221"/>
            <p:cNvPicPr preferRelativeResize="0"/>
            <p:nvPr/>
          </p:nvPicPr>
          <p:blipFill rotWithShape="1">
            <a:blip r:embed="rId4">
              <a:alphaModFix/>
            </a:blip>
            <a:srcRect/>
            <a:stretch/>
          </p:blipFill>
          <p:spPr>
            <a:xfrm>
              <a:off x="6717701" y="3162807"/>
              <a:ext cx="2061029" cy="612297"/>
            </a:xfrm>
            <a:prstGeom prst="rect">
              <a:avLst/>
            </a:prstGeom>
            <a:noFill/>
            <a:ln>
              <a:noFill/>
            </a:ln>
          </p:spPr>
        </p:pic>
      </p:grpSp>
      <p:sp>
        <p:nvSpPr>
          <p:cNvPr id="1101" name="Google Shape;1101;p221"/>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222"/>
          <p:cNvSpPr txBox="1">
            <a:spLocks noGrp="1"/>
          </p:cNvSpPr>
          <p:nvPr>
            <p:ph type="title"/>
          </p:nvPr>
        </p:nvSpPr>
        <p:spPr>
          <a:xfrm>
            <a:off x="1007238" y="676336"/>
            <a:ext cx="8761912" cy="519113"/>
          </a:xfrm>
          <a:prstGeom prst="rect">
            <a:avLst/>
          </a:prstGeom>
          <a:noFill/>
          <a:ln>
            <a:noFill/>
          </a:ln>
        </p:spPr>
        <p:txBody>
          <a:bodyPr spcFirstLastPara="1" wrap="square" lIns="0" tIns="0" rIns="0" bIns="0" anchor="ctr" anchorCtr="0">
            <a:noAutofit/>
          </a:bodyPr>
          <a:lstStyle/>
          <a:p>
            <a:pPr lvl="0"/>
            <a:r>
              <a:rPr lang="ko-KR" altLang="en-US" sz="1800" b="1" dirty="0" err="1">
                <a:solidFill>
                  <a:schemeClr val="dk1"/>
                </a:solidFill>
                <a:latin typeface="Arial"/>
                <a:ea typeface="Arial"/>
                <a:cs typeface="Arial"/>
                <a:sym typeface="Arial"/>
              </a:rPr>
              <a:t>쿠파</a:t>
            </a:r>
            <a:r>
              <a:rPr lang="en-US" altLang="ko-KR" sz="1800" b="1" dirty="0">
                <a:solidFill>
                  <a:schemeClr val="dk1"/>
                </a:solidFill>
                <a:latin typeface="Arial"/>
                <a:ea typeface="Arial"/>
                <a:cs typeface="Arial"/>
                <a:sym typeface="Arial"/>
              </a:rPr>
              <a:t>(</a:t>
            </a:r>
            <a:r>
              <a:rPr lang="en-GB" sz="1800" b="1" dirty="0" err="1">
                <a:solidFill>
                  <a:schemeClr val="dk1"/>
                </a:solidFill>
                <a:latin typeface="Arial"/>
                <a:ea typeface="Arial"/>
                <a:cs typeface="Arial"/>
                <a:sym typeface="Arial"/>
              </a:rPr>
              <a:t>Coupa</a:t>
            </a:r>
            <a:r>
              <a:rPr lang="en-GB" sz="1800" b="1" dirty="0">
                <a:solidFill>
                  <a:schemeClr val="dk1"/>
                </a:solidFill>
                <a:latin typeface="Arial"/>
                <a:ea typeface="Arial"/>
                <a:cs typeface="Arial"/>
                <a:sym typeface="Arial"/>
              </a:rPr>
              <a:t>)</a:t>
            </a:r>
            <a:r>
              <a:rPr lang="ko-KR" altLang="en-US" sz="1800" b="1" dirty="0">
                <a:solidFill>
                  <a:schemeClr val="dk1"/>
                </a:solidFill>
                <a:latin typeface="Arial"/>
                <a:ea typeface="Arial"/>
                <a:cs typeface="Arial"/>
                <a:sym typeface="Arial"/>
              </a:rPr>
              <a:t>를 통해</a:t>
            </a:r>
            <a:r>
              <a:rPr lang="en-GB" altLang="ko-KR" sz="1800" b="1" dirty="0">
                <a:solidFill>
                  <a:schemeClr val="dk1"/>
                </a:solidFill>
                <a:latin typeface="Arial"/>
                <a:ea typeface="Arial"/>
                <a:cs typeface="Arial"/>
                <a:sym typeface="Arial"/>
              </a:rPr>
              <a:t> Air </a:t>
            </a:r>
            <a:r>
              <a:rPr lang="en-GB" altLang="ko-KR" sz="1800" b="1" dirty="0" err="1">
                <a:solidFill>
                  <a:schemeClr val="dk1"/>
                </a:solidFill>
                <a:latin typeface="Arial"/>
                <a:ea typeface="Arial"/>
                <a:cs typeface="Arial"/>
                <a:sym typeface="Arial"/>
              </a:rPr>
              <a:t>Liquide</a:t>
            </a:r>
            <a:r>
              <a:rPr lang="ko-KR" altLang="en-US" sz="1800" b="1" dirty="0">
                <a:solidFill>
                  <a:schemeClr val="dk1"/>
                </a:solidFill>
                <a:latin typeface="Arial"/>
                <a:ea typeface="Arial"/>
                <a:cs typeface="Arial"/>
                <a:sym typeface="Arial"/>
              </a:rPr>
              <a:t>에 연결하기</a:t>
            </a:r>
            <a:endParaRPr sz="1800" b="1" dirty="0">
              <a:solidFill>
                <a:schemeClr val="dk1"/>
              </a:solidFill>
              <a:latin typeface="Arial"/>
              <a:ea typeface="Arial"/>
              <a:cs typeface="Arial"/>
            </a:endParaRPr>
          </a:p>
        </p:txBody>
      </p:sp>
      <p:sp>
        <p:nvSpPr>
          <p:cNvPr id="1107" name="Google Shape;1107;p222"/>
          <p:cNvSpPr txBox="1">
            <a:spLocks noGrp="1"/>
          </p:cNvSpPr>
          <p:nvPr>
            <p:ph type="body" idx="1"/>
          </p:nvPr>
        </p:nvSpPr>
        <p:spPr>
          <a:xfrm>
            <a:off x="1013651" y="1426733"/>
            <a:ext cx="10186161" cy="555289"/>
          </a:xfrm>
          <a:prstGeom prst="rect">
            <a:avLst/>
          </a:prstGeom>
          <a:noFill/>
          <a:ln>
            <a:noFill/>
          </a:ln>
        </p:spPr>
        <p:txBody>
          <a:bodyPr spcFirstLastPara="1" wrap="square" lIns="0" tIns="0" rIns="0" bIns="0" anchor="t" anchorCtr="0">
            <a:noAutofit/>
          </a:bodyPr>
          <a:lstStyle/>
          <a:p>
            <a:pPr marL="0" lvl="0" indent="0">
              <a:lnSpc>
                <a:spcPct val="150000"/>
              </a:lnSpc>
            </a:pPr>
            <a:r>
              <a:rPr lang="ko-KR" altLang="en-US" sz="1200" b="0" dirty="0">
                <a:solidFill>
                  <a:schemeClr val="dk1"/>
                </a:solidFill>
              </a:rPr>
              <a:t>모든 공급자는 </a:t>
            </a:r>
            <a:r>
              <a:rPr lang="en-GB" sz="1200" b="0" dirty="0">
                <a:solidFill>
                  <a:schemeClr val="dk1"/>
                </a:solidFill>
              </a:rPr>
              <a:t>Air </a:t>
            </a:r>
            <a:r>
              <a:rPr lang="en-GB" sz="1200" b="0" dirty="0" err="1">
                <a:solidFill>
                  <a:schemeClr val="dk1"/>
                </a:solidFill>
              </a:rPr>
              <a:t>Liquide</a:t>
            </a:r>
            <a:r>
              <a:rPr lang="ko-KR" altLang="en-US" sz="1200" b="0" dirty="0">
                <a:solidFill>
                  <a:schemeClr val="dk1"/>
                </a:solidFill>
              </a:rPr>
              <a:t>와 성공적으로 거래하기 위해 반드시 </a:t>
            </a:r>
            <a:r>
              <a:rPr lang="ko-KR" altLang="en-US" sz="1200" b="0" dirty="0" err="1">
                <a:solidFill>
                  <a:schemeClr val="dk1"/>
                </a:solidFill>
              </a:rPr>
              <a:t>쿠파</a:t>
            </a:r>
            <a:r>
              <a:rPr lang="en-US" altLang="ko-KR" sz="1200" b="0" dirty="0">
                <a:solidFill>
                  <a:schemeClr val="dk1"/>
                </a:solidFill>
              </a:rPr>
              <a:t>(</a:t>
            </a:r>
            <a:r>
              <a:rPr lang="en-US" altLang="ko-KR" sz="1200" b="0" dirty="0" err="1">
                <a:solidFill>
                  <a:schemeClr val="dk1"/>
                </a:solidFill>
              </a:rPr>
              <a:t>Coupa</a:t>
            </a:r>
            <a:r>
              <a:rPr lang="en-US" altLang="ko-KR" sz="1200" b="0" dirty="0">
                <a:solidFill>
                  <a:schemeClr val="dk1"/>
                </a:solidFill>
              </a:rPr>
              <a:t>)</a:t>
            </a:r>
            <a:r>
              <a:rPr lang="ko-KR" altLang="en-US" sz="1200" b="0" dirty="0">
                <a:solidFill>
                  <a:schemeClr val="dk1"/>
                </a:solidFill>
              </a:rPr>
              <a:t>에 연결되어 있어야 합니다</a:t>
            </a:r>
            <a:r>
              <a:rPr lang="en-US" altLang="ko-KR" sz="1200" b="0" dirty="0">
                <a:solidFill>
                  <a:schemeClr val="dk1"/>
                </a:solidFill>
              </a:rPr>
              <a:t>. </a:t>
            </a:r>
            <a:r>
              <a:rPr lang="ko-KR" altLang="en-US" sz="1200" b="0" dirty="0">
                <a:solidFill>
                  <a:schemeClr val="dk1"/>
                </a:solidFill>
              </a:rPr>
              <a:t>공급자는 </a:t>
            </a:r>
            <a:r>
              <a:rPr lang="en-US" altLang="ko-KR" sz="1200" b="0" dirty="0">
                <a:solidFill>
                  <a:schemeClr val="dk1"/>
                </a:solidFill>
              </a:rPr>
              <a:t>Air </a:t>
            </a:r>
            <a:r>
              <a:rPr lang="en-US" altLang="ko-KR" sz="1200" b="0" dirty="0" err="1">
                <a:solidFill>
                  <a:schemeClr val="dk1"/>
                </a:solidFill>
              </a:rPr>
              <a:t>Liquide</a:t>
            </a:r>
            <a:r>
              <a:rPr lang="ko-KR" altLang="en-US" sz="1200" b="0" dirty="0">
                <a:solidFill>
                  <a:schemeClr val="dk1"/>
                </a:solidFill>
              </a:rPr>
              <a:t>와의 올바른 상호작용을 위해 반드시 먼저 아래의 각 단계를 수행해야 합니다</a:t>
            </a:r>
            <a:r>
              <a:rPr lang="en-US" altLang="ko-KR" sz="1200" b="0" dirty="0">
                <a:solidFill>
                  <a:schemeClr val="dk1"/>
                </a:solidFill>
              </a:rPr>
              <a:t>.</a:t>
            </a:r>
            <a:endParaRPr dirty="0"/>
          </a:p>
        </p:txBody>
      </p:sp>
      <p:grpSp>
        <p:nvGrpSpPr>
          <p:cNvPr id="1108" name="Google Shape;1108;p222"/>
          <p:cNvGrpSpPr/>
          <p:nvPr/>
        </p:nvGrpSpPr>
        <p:grpSpPr>
          <a:xfrm>
            <a:off x="1447683" y="1818622"/>
            <a:ext cx="8967942" cy="3961989"/>
            <a:chOff x="1461518" y="2031006"/>
            <a:chExt cx="8068124" cy="3732353"/>
          </a:xfrm>
        </p:grpSpPr>
        <p:grpSp>
          <p:nvGrpSpPr>
            <p:cNvPr id="1109" name="Google Shape;1109;p222"/>
            <p:cNvGrpSpPr/>
            <p:nvPr/>
          </p:nvGrpSpPr>
          <p:grpSpPr>
            <a:xfrm>
              <a:off x="7929443" y="2316894"/>
              <a:ext cx="1600199" cy="3446463"/>
              <a:chOff x="5391931" y="2059708"/>
              <a:chExt cx="1600415" cy="3445353"/>
            </a:xfrm>
          </p:grpSpPr>
          <p:sp>
            <p:nvSpPr>
              <p:cNvPr id="1110" name="Google Shape;1110;p222"/>
              <p:cNvSpPr/>
              <p:nvPr/>
            </p:nvSpPr>
            <p:spPr>
              <a:xfrm>
                <a:off x="5391931" y="2059708"/>
                <a:ext cx="1419416" cy="1479073"/>
              </a:xfrm>
              <a:prstGeom prst="ellipse">
                <a:avLst/>
              </a:prstGeom>
              <a:gradFill>
                <a:gsLst>
                  <a:gs pos="0">
                    <a:schemeClr val="accent1"/>
                  </a:gs>
                  <a:gs pos="80000">
                    <a:schemeClr val="accent1"/>
                  </a:gs>
                  <a:gs pos="100000">
                    <a:schemeClr val="accent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1" name="Google Shape;1111;p222"/>
              <p:cNvGrpSpPr/>
              <p:nvPr/>
            </p:nvGrpSpPr>
            <p:grpSpPr>
              <a:xfrm>
                <a:off x="5444326" y="2108904"/>
                <a:ext cx="1319390" cy="1380680"/>
                <a:chOff x="5924291" y="1115498"/>
                <a:chExt cx="1623977" cy="1632357"/>
              </a:xfrm>
            </p:grpSpPr>
            <p:sp>
              <p:nvSpPr>
                <p:cNvPr id="1112" name="Google Shape;1112;p222"/>
                <p:cNvSpPr/>
                <p:nvPr/>
              </p:nvSpPr>
              <p:spPr>
                <a:xfrm>
                  <a:off x="5924291" y="1115498"/>
                  <a:ext cx="1623977" cy="1632357"/>
                </a:xfrm>
                <a:prstGeom prst="ellipse">
                  <a:avLst/>
                </a:prstGeom>
                <a:solidFill>
                  <a:schemeClr val="lt1">
                    <a:alpha val="89411"/>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222"/>
                <p:cNvSpPr/>
                <p:nvPr/>
              </p:nvSpPr>
              <p:spPr>
                <a:xfrm>
                  <a:off x="6150983" y="1348156"/>
                  <a:ext cx="1164730" cy="116704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dirty="0">
                      <a:solidFill>
                        <a:schemeClr val="dk1"/>
                      </a:solidFill>
                      <a:latin typeface="Arial"/>
                      <a:ea typeface="Arial"/>
                      <a:cs typeface="Arial"/>
                      <a:sym typeface="Arial"/>
                    </a:rPr>
                    <a:t>Air </a:t>
                  </a:r>
                  <a:r>
                    <a:rPr lang="en-GB" sz="1400" b="0" i="0" u="none" strike="noStrike" cap="none" dirty="0" err="1">
                      <a:solidFill>
                        <a:schemeClr val="dk1"/>
                      </a:solidFill>
                      <a:latin typeface="Arial"/>
                      <a:ea typeface="Arial"/>
                      <a:cs typeface="Arial"/>
                      <a:sym typeface="Arial"/>
                    </a:rPr>
                    <a:t>Liquide</a:t>
                  </a:r>
                  <a:r>
                    <a:rPr lang="ko-KR" altLang="en-US" sz="1400" b="0" i="0" u="none" strike="noStrike" cap="none" dirty="0">
                      <a:solidFill>
                        <a:schemeClr val="dk1"/>
                      </a:solidFill>
                      <a:latin typeface="Arial"/>
                      <a:ea typeface="Arial"/>
                      <a:cs typeface="Arial"/>
                      <a:sym typeface="Arial"/>
                    </a:rPr>
                    <a:t>와 거래하기</a:t>
                  </a:r>
                  <a:endParaRPr sz="1400" b="0" i="0" u="none" strike="noStrike" cap="none" dirty="0">
                    <a:solidFill>
                      <a:srgbClr val="000000"/>
                    </a:solidFill>
                    <a:latin typeface="Arial"/>
                    <a:ea typeface="Arial"/>
                    <a:cs typeface="Arial"/>
                    <a:sym typeface="Arial"/>
                  </a:endParaRPr>
                </a:p>
              </p:txBody>
            </p:sp>
          </p:grpSp>
          <p:grpSp>
            <p:nvGrpSpPr>
              <p:cNvPr id="1114" name="Google Shape;1114;p222"/>
              <p:cNvGrpSpPr/>
              <p:nvPr/>
            </p:nvGrpSpPr>
            <p:grpSpPr>
              <a:xfrm>
                <a:off x="5444326" y="3565760"/>
                <a:ext cx="1548020" cy="1939301"/>
                <a:chOff x="5924291" y="2837793"/>
                <a:chExt cx="1905388" cy="958127"/>
              </a:xfrm>
            </p:grpSpPr>
            <p:sp>
              <p:nvSpPr>
                <p:cNvPr id="1115" name="Google Shape;1115;p222"/>
                <p:cNvSpPr/>
                <p:nvPr/>
              </p:nvSpPr>
              <p:spPr>
                <a:xfrm>
                  <a:off x="5924291" y="2837793"/>
                  <a:ext cx="1623977" cy="958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222"/>
                <p:cNvSpPr/>
                <p:nvPr/>
              </p:nvSpPr>
              <p:spPr>
                <a:xfrm>
                  <a:off x="5924291" y="2837793"/>
                  <a:ext cx="1905388" cy="958127"/>
                </a:xfrm>
                <a:prstGeom prst="rect">
                  <a:avLst/>
                </a:prstGeom>
                <a:noFill/>
                <a:ln>
                  <a:noFill/>
                </a:ln>
              </p:spPr>
              <p:txBody>
                <a:bodyPr spcFirstLastPara="1" wrap="square" lIns="49525" tIns="49525" rIns="49525" bIns="49525" anchor="t" anchorCtr="0">
                  <a:noAutofit/>
                </a:bodyPr>
                <a:lstStyle/>
                <a:p>
                  <a:pPr marL="112713" marR="0" lvl="1" indent="-112713" algn="l" rtl="0">
                    <a:lnSpc>
                      <a:spcPct val="9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PO </a:t>
                  </a:r>
                  <a:r>
                    <a:rPr lang="ko-KR" altLang="en-US" sz="1200" b="0" i="0" u="none" strike="noStrike" cap="none" dirty="0">
                      <a:solidFill>
                        <a:schemeClr val="dk1"/>
                      </a:solidFill>
                      <a:latin typeface="Arial"/>
                      <a:ea typeface="Arial"/>
                      <a:cs typeface="Arial"/>
                      <a:sym typeface="Arial"/>
                    </a:rPr>
                    <a:t>수신</a:t>
                  </a:r>
                  <a:endParaRPr sz="1400" b="0" i="0" u="none" strike="noStrike" cap="none" dirty="0">
                    <a:solidFill>
                      <a:srgbClr val="000000"/>
                    </a:solidFill>
                    <a:latin typeface="Arial"/>
                    <a:ea typeface="Arial"/>
                    <a:cs typeface="Arial"/>
                    <a:sym typeface="Arial"/>
                  </a:endParaRPr>
                </a:p>
                <a:p>
                  <a:pPr marL="112713" marR="0" lvl="1" indent="-112713" algn="l" rtl="0">
                    <a:lnSpc>
                      <a:spcPct val="90000"/>
                    </a:lnSpc>
                    <a:spcBef>
                      <a:spcPts val="18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PO </a:t>
                  </a:r>
                  <a:r>
                    <a:rPr lang="ko-KR" altLang="en-US" sz="1200" dirty="0">
                      <a:solidFill>
                        <a:schemeClr val="dk1"/>
                      </a:solidFill>
                    </a:rPr>
                    <a:t>확인</a:t>
                  </a:r>
                  <a:endParaRPr sz="1400" b="0" i="0" u="none" strike="noStrike" cap="none" dirty="0">
                    <a:solidFill>
                      <a:srgbClr val="000000"/>
                    </a:solidFill>
                    <a:latin typeface="Arial"/>
                    <a:ea typeface="Arial"/>
                    <a:cs typeface="Arial"/>
                    <a:sym typeface="Arial"/>
                  </a:endParaRPr>
                </a:p>
                <a:p>
                  <a:pPr marL="112712" marR="0" lvl="1" indent="-112712" algn="l" rtl="0">
                    <a:lnSpc>
                      <a:spcPct val="90000"/>
                    </a:lnSpc>
                    <a:spcBef>
                      <a:spcPts val="18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PO </a:t>
                  </a:r>
                  <a:r>
                    <a:rPr lang="ko-KR" altLang="en-US" sz="1200" b="0" i="0" u="none" strike="noStrike" cap="none" dirty="0">
                      <a:solidFill>
                        <a:schemeClr val="dk1"/>
                      </a:solidFill>
                      <a:latin typeface="Arial"/>
                      <a:ea typeface="Arial"/>
                      <a:cs typeface="Arial"/>
                      <a:sym typeface="Arial"/>
                    </a:rPr>
                    <a:t>세부사항 검토</a:t>
                  </a:r>
                  <a:endParaRPr sz="1200" b="0" i="0" u="none" strike="noStrike" cap="none" dirty="0">
                    <a:solidFill>
                      <a:schemeClr val="dk1"/>
                    </a:solidFill>
                    <a:latin typeface="Arial"/>
                    <a:ea typeface="Arial"/>
                    <a:cs typeface="Arial"/>
                    <a:sym typeface="Arial"/>
                  </a:endParaRPr>
                </a:p>
              </p:txBody>
            </p:sp>
          </p:grpSp>
        </p:grpSp>
        <p:grpSp>
          <p:nvGrpSpPr>
            <p:cNvPr id="1117" name="Google Shape;1117;p222"/>
            <p:cNvGrpSpPr/>
            <p:nvPr/>
          </p:nvGrpSpPr>
          <p:grpSpPr>
            <a:xfrm>
              <a:off x="5563091" y="2031006"/>
              <a:ext cx="2050388" cy="3732350"/>
              <a:chOff x="3602100" y="1773912"/>
              <a:chExt cx="2050664" cy="3731148"/>
            </a:xfrm>
          </p:grpSpPr>
          <p:sp>
            <p:nvSpPr>
              <p:cNvPr id="1118" name="Google Shape;1118;p222"/>
              <p:cNvSpPr/>
              <p:nvPr/>
            </p:nvSpPr>
            <p:spPr>
              <a:xfrm rot="2700000">
                <a:off x="3887896" y="2088742"/>
                <a:ext cx="1479073" cy="1421004"/>
              </a:xfrm>
              <a:prstGeom prst="teardrop">
                <a:avLst>
                  <a:gd name="adj" fmla="val 100000"/>
                </a:avLst>
              </a:prstGeom>
              <a:gradFill>
                <a:gsLst>
                  <a:gs pos="0">
                    <a:srgbClr val="005ED3"/>
                  </a:gs>
                  <a:gs pos="100000">
                    <a:srgbClr val="8BAB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9" name="Google Shape;1119;p222"/>
              <p:cNvGrpSpPr/>
              <p:nvPr/>
            </p:nvGrpSpPr>
            <p:grpSpPr>
              <a:xfrm>
                <a:off x="3970912" y="2108904"/>
                <a:ext cx="1325741" cy="3396156"/>
                <a:chOff x="3970912" y="2108904"/>
                <a:chExt cx="1325741" cy="3396156"/>
              </a:xfrm>
            </p:grpSpPr>
            <p:grpSp>
              <p:nvGrpSpPr>
                <p:cNvPr id="1120" name="Google Shape;1120;p222"/>
                <p:cNvGrpSpPr/>
                <p:nvPr/>
              </p:nvGrpSpPr>
              <p:grpSpPr>
                <a:xfrm>
                  <a:off x="3970912" y="2108904"/>
                  <a:ext cx="1325741" cy="1380680"/>
                  <a:chOff x="4110734" y="1115498"/>
                  <a:chExt cx="1631795" cy="1632357"/>
                </a:xfrm>
              </p:grpSpPr>
              <p:sp>
                <p:nvSpPr>
                  <p:cNvPr id="1121" name="Google Shape;1121;p222"/>
                  <p:cNvSpPr/>
                  <p:nvPr/>
                </p:nvSpPr>
                <p:spPr>
                  <a:xfrm>
                    <a:off x="4110734" y="1115498"/>
                    <a:ext cx="1631795" cy="1632357"/>
                  </a:xfrm>
                  <a:prstGeom prst="ellipse">
                    <a:avLst/>
                  </a:prstGeom>
                  <a:solidFill>
                    <a:schemeClr val="lt1">
                      <a:alpha val="89411"/>
                    </a:schemeClr>
                  </a:solidFill>
                  <a:ln w="9525" cap="flat" cmpd="sng">
                    <a:solidFill>
                      <a:srgbClr val="005B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222"/>
                  <p:cNvSpPr/>
                  <p:nvPr/>
                </p:nvSpPr>
                <p:spPr>
                  <a:xfrm>
                    <a:off x="4343289" y="1348156"/>
                    <a:ext cx="1166683" cy="116704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ko-KR" altLang="en-US" sz="1400" b="0" i="0" u="none" strike="noStrike" cap="none" dirty="0">
                        <a:solidFill>
                          <a:srgbClr val="000000"/>
                        </a:solidFill>
                        <a:latin typeface="Arial"/>
                        <a:ea typeface="Arial"/>
                        <a:cs typeface="Arial"/>
                        <a:sym typeface="Arial"/>
                      </a:rPr>
                      <a:t>계정 업데이트</a:t>
                    </a:r>
                    <a:endParaRPr sz="1400" b="0" i="0" u="none" strike="noStrike" cap="none" dirty="0">
                      <a:solidFill>
                        <a:srgbClr val="000000"/>
                      </a:solidFill>
                      <a:latin typeface="Arial"/>
                      <a:ea typeface="Arial"/>
                      <a:cs typeface="Arial"/>
                      <a:sym typeface="Arial"/>
                    </a:endParaRPr>
                  </a:p>
                </p:txBody>
              </p:sp>
            </p:grpSp>
            <p:grpSp>
              <p:nvGrpSpPr>
                <p:cNvPr id="1123" name="Google Shape;1123;p222"/>
                <p:cNvGrpSpPr/>
                <p:nvPr/>
              </p:nvGrpSpPr>
              <p:grpSpPr>
                <a:xfrm>
                  <a:off x="3970912" y="3565759"/>
                  <a:ext cx="1325741" cy="1939301"/>
                  <a:chOff x="4110734" y="2837793"/>
                  <a:chExt cx="1631795" cy="958127"/>
                </a:xfrm>
              </p:grpSpPr>
              <p:sp>
                <p:nvSpPr>
                  <p:cNvPr id="1124" name="Google Shape;1124;p222"/>
                  <p:cNvSpPr/>
                  <p:nvPr/>
                </p:nvSpPr>
                <p:spPr>
                  <a:xfrm>
                    <a:off x="4110734" y="2837793"/>
                    <a:ext cx="1631795" cy="958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222"/>
                  <p:cNvSpPr/>
                  <p:nvPr/>
                </p:nvSpPr>
                <p:spPr>
                  <a:xfrm>
                    <a:off x="4110734" y="2837793"/>
                    <a:ext cx="1631795" cy="958127"/>
                  </a:xfrm>
                  <a:prstGeom prst="rect">
                    <a:avLst/>
                  </a:prstGeom>
                  <a:noFill/>
                  <a:ln>
                    <a:noFill/>
                  </a:ln>
                </p:spPr>
                <p:txBody>
                  <a:bodyPr spcFirstLastPara="1" wrap="square" lIns="49525" tIns="49525" rIns="49525" bIns="49525" anchor="t" anchorCtr="0">
                    <a:noAutofit/>
                  </a:bodyPr>
                  <a:lstStyle/>
                  <a:p>
                    <a:pPr marL="112713" marR="0" lvl="1" indent="-112713" algn="l" rtl="0">
                      <a:lnSpc>
                        <a:spcPct val="90000"/>
                      </a:lnSpc>
                      <a:spcBef>
                        <a:spcPts val="0"/>
                      </a:spcBef>
                      <a:spcAft>
                        <a:spcPts val="0"/>
                      </a:spcAft>
                      <a:buClr>
                        <a:srgbClr val="000000"/>
                      </a:buClr>
                      <a:buSzPts val="1200"/>
                      <a:buFont typeface="Arial"/>
                      <a:buChar char="•"/>
                    </a:pPr>
                    <a:r>
                      <a:rPr lang="ko-KR" altLang="en-US" sz="1200" b="0" i="0" u="none" strike="noStrike" cap="none" dirty="0">
                        <a:solidFill>
                          <a:srgbClr val="000000"/>
                        </a:solidFill>
                        <a:latin typeface="Arial"/>
                        <a:ea typeface="Arial"/>
                        <a:cs typeface="Arial"/>
                        <a:sym typeface="Arial"/>
                      </a:rPr>
                      <a:t>사용자 추가</a:t>
                    </a:r>
                    <a:endParaRPr lang="en-US" altLang="ko-KR" sz="1200" b="0" i="0" u="none" strike="noStrike" cap="none" dirty="0">
                      <a:solidFill>
                        <a:srgbClr val="000000"/>
                      </a:solidFill>
                      <a:latin typeface="Arial"/>
                      <a:ea typeface="Arial"/>
                      <a:cs typeface="Arial"/>
                      <a:sym typeface="Arial"/>
                    </a:endParaRPr>
                  </a:p>
                  <a:p>
                    <a:pPr marL="112713" marR="0" lvl="1" indent="-112713" algn="l" rtl="0">
                      <a:lnSpc>
                        <a:spcPct val="90000"/>
                      </a:lnSpc>
                      <a:spcBef>
                        <a:spcPts val="0"/>
                      </a:spcBef>
                      <a:spcAft>
                        <a:spcPts val="0"/>
                      </a:spcAft>
                      <a:buClr>
                        <a:srgbClr val="000000"/>
                      </a:buClr>
                      <a:buSzPts val="1200"/>
                      <a:buFont typeface="Arial"/>
                      <a:buChar char="•"/>
                    </a:pPr>
                    <a:r>
                      <a:rPr lang="ko-KR" altLang="en-US" sz="1200" dirty="0"/>
                      <a:t>프로필 업데이트</a:t>
                    </a:r>
                    <a:endParaRPr lang="en-US" altLang="ko-KR" sz="1200" dirty="0"/>
                  </a:p>
                  <a:p>
                    <a:pPr marL="112713" marR="0" lvl="1" indent="-112713" algn="l" rtl="0">
                      <a:lnSpc>
                        <a:spcPct val="90000"/>
                      </a:lnSpc>
                      <a:spcBef>
                        <a:spcPts val="0"/>
                      </a:spcBef>
                      <a:spcAft>
                        <a:spcPts val="0"/>
                      </a:spcAft>
                      <a:buClr>
                        <a:srgbClr val="000000"/>
                      </a:buClr>
                      <a:buSzPts val="1200"/>
                      <a:buFont typeface="Arial"/>
                      <a:buChar char="•"/>
                    </a:pPr>
                    <a:r>
                      <a:rPr lang="ko-KR" altLang="en-US" sz="1200" b="0" i="0" u="none" strike="noStrike" cap="none" dirty="0">
                        <a:solidFill>
                          <a:srgbClr val="000000"/>
                        </a:solidFill>
                        <a:latin typeface="Arial"/>
                        <a:ea typeface="Arial"/>
                        <a:cs typeface="Arial"/>
                        <a:sym typeface="Arial"/>
                      </a:rPr>
                      <a:t>계정 통합</a:t>
                    </a:r>
                    <a:endParaRPr sz="1400" b="0" i="0" u="none" strike="noStrike" cap="none" dirty="0">
                      <a:solidFill>
                        <a:srgbClr val="000000"/>
                      </a:solidFill>
                      <a:latin typeface="Arial"/>
                      <a:ea typeface="Arial"/>
                      <a:cs typeface="Arial"/>
                      <a:sym typeface="Arial"/>
                    </a:endParaRPr>
                  </a:p>
                </p:txBody>
              </p:sp>
            </p:grpSp>
          </p:grpSp>
        </p:grpSp>
        <p:grpSp>
          <p:nvGrpSpPr>
            <p:cNvPr id="1126" name="Google Shape;1126;p222"/>
            <p:cNvGrpSpPr/>
            <p:nvPr/>
          </p:nvGrpSpPr>
          <p:grpSpPr>
            <a:xfrm>
              <a:off x="3512421" y="2031007"/>
              <a:ext cx="2050387" cy="3732351"/>
              <a:chOff x="2140879" y="1773913"/>
              <a:chExt cx="2050663" cy="3731148"/>
            </a:xfrm>
          </p:grpSpPr>
          <p:sp>
            <p:nvSpPr>
              <p:cNvPr id="1127" name="Google Shape;1127;p222"/>
              <p:cNvSpPr/>
              <p:nvPr/>
            </p:nvSpPr>
            <p:spPr>
              <a:xfrm rot="2700000">
                <a:off x="2426674" y="2088743"/>
                <a:ext cx="1479073" cy="1421003"/>
              </a:xfrm>
              <a:prstGeom prst="teardrop">
                <a:avLst>
                  <a:gd name="adj" fmla="val 100000"/>
                </a:avLst>
              </a:prstGeom>
              <a:gradFill>
                <a:gsLst>
                  <a:gs pos="0">
                    <a:srgbClr val="00BBB4"/>
                  </a:gs>
                  <a:gs pos="100000">
                    <a:srgbClr val="95FBF4"/>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8" name="Google Shape;1128;p222"/>
              <p:cNvGrpSpPr/>
              <p:nvPr/>
            </p:nvGrpSpPr>
            <p:grpSpPr>
              <a:xfrm>
                <a:off x="2503340" y="2108904"/>
                <a:ext cx="1325740" cy="1380680"/>
                <a:chOff x="2304365" y="1115498"/>
                <a:chExt cx="1631794" cy="1632357"/>
              </a:xfrm>
            </p:grpSpPr>
            <p:sp>
              <p:nvSpPr>
                <p:cNvPr id="1129" name="Google Shape;1129;p222"/>
                <p:cNvSpPr/>
                <p:nvPr/>
              </p:nvSpPr>
              <p:spPr>
                <a:xfrm>
                  <a:off x="2304365" y="1115498"/>
                  <a:ext cx="1631794" cy="1632357"/>
                </a:xfrm>
                <a:prstGeom prst="ellipse">
                  <a:avLst/>
                </a:prstGeom>
                <a:solidFill>
                  <a:schemeClr val="lt1">
                    <a:alpha val="89411"/>
                  </a:schemeClr>
                </a:solidFill>
                <a:ln w="9525" cap="flat" cmpd="sng">
                  <a:solidFill>
                    <a:srgbClr val="00A2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222"/>
                <p:cNvSpPr/>
                <p:nvPr/>
              </p:nvSpPr>
              <p:spPr>
                <a:xfrm>
                  <a:off x="2536920" y="1348156"/>
                  <a:ext cx="1166685" cy="116704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CSP</a:t>
                  </a:r>
                  <a:r>
                    <a:rPr lang="ko-KR" altLang="en-US" sz="1400" b="0" i="0" u="none" strike="noStrike" cap="none" dirty="0">
                      <a:solidFill>
                        <a:srgbClr val="000000"/>
                      </a:solidFill>
                      <a:latin typeface="Arial"/>
                      <a:ea typeface="Arial"/>
                      <a:cs typeface="Arial"/>
                      <a:sym typeface="Arial"/>
                    </a:rPr>
                    <a:t>로부터의 초대장 수락하기</a:t>
                  </a:r>
                  <a:endParaRPr sz="1400" b="0" i="0" u="none" strike="noStrike" cap="none" dirty="0">
                    <a:solidFill>
                      <a:srgbClr val="000000"/>
                    </a:solidFill>
                    <a:latin typeface="Arial"/>
                    <a:ea typeface="Arial"/>
                    <a:cs typeface="Arial"/>
                    <a:sym typeface="Arial"/>
                  </a:endParaRPr>
                </a:p>
              </p:txBody>
            </p:sp>
          </p:grpSp>
          <p:grpSp>
            <p:nvGrpSpPr>
              <p:cNvPr id="1131" name="Google Shape;1131;p222"/>
              <p:cNvGrpSpPr/>
              <p:nvPr/>
            </p:nvGrpSpPr>
            <p:grpSpPr>
              <a:xfrm>
                <a:off x="2503339" y="3565760"/>
                <a:ext cx="1459613" cy="1939301"/>
                <a:chOff x="2304364" y="2837793"/>
                <a:chExt cx="1796572" cy="958127"/>
              </a:xfrm>
            </p:grpSpPr>
            <p:sp>
              <p:nvSpPr>
                <p:cNvPr id="1132" name="Google Shape;1132;p222"/>
                <p:cNvSpPr/>
                <p:nvPr/>
              </p:nvSpPr>
              <p:spPr>
                <a:xfrm>
                  <a:off x="2304365" y="2837793"/>
                  <a:ext cx="1631794" cy="958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222"/>
                <p:cNvSpPr/>
                <p:nvPr/>
              </p:nvSpPr>
              <p:spPr>
                <a:xfrm>
                  <a:off x="2304364" y="2837793"/>
                  <a:ext cx="1796572" cy="958127"/>
                </a:xfrm>
                <a:prstGeom prst="rect">
                  <a:avLst/>
                </a:prstGeom>
                <a:noFill/>
                <a:ln>
                  <a:noFill/>
                </a:ln>
              </p:spPr>
              <p:txBody>
                <a:bodyPr spcFirstLastPara="1" wrap="square" lIns="49525" tIns="49525" rIns="49525" bIns="49525" anchor="t" anchorCtr="0">
                  <a:noAutofit/>
                </a:bodyPr>
                <a:lstStyle/>
                <a:p>
                  <a:pPr marL="112713" marR="0" lvl="1" indent="-112713" algn="l" rtl="0">
                    <a:lnSpc>
                      <a:spcPct val="9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a:t>
                  </a:r>
                  <a:r>
                    <a:rPr lang="ko-KR" altLang="en-US" sz="1200" b="0" i="0" u="none" strike="noStrike" cap="none" dirty="0" err="1">
                      <a:solidFill>
                        <a:srgbClr val="000000"/>
                      </a:solidFill>
                      <a:latin typeface="Arial"/>
                      <a:ea typeface="Arial"/>
                      <a:cs typeface="Arial"/>
                      <a:sym typeface="Arial"/>
                    </a:rPr>
                    <a:t>쿠파</a:t>
                  </a:r>
                  <a:r>
                    <a:rPr lang="en-US" altLang="ko-KR" sz="1200" b="0" i="0" u="none" strike="noStrike" cap="none" dirty="0">
                      <a:solidFill>
                        <a:srgbClr val="000000"/>
                      </a:solidFill>
                      <a:latin typeface="Arial"/>
                      <a:ea typeface="Arial"/>
                      <a:cs typeface="Arial"/>
                      <a:sym typeface="Arial"/>
                    </a:rPr>
                    <a:t>(</a:t>
                  </a:r>
                  <a:r>
                    <a:rPr lang="en-GB" sz="1200" b="0" i="0" u="none" strike="noStrike" cap="none" dirty="0" err="1">
                      <a:solidFill>
                        <a:srgbClr val="000000"/>
                      </a:solidFill>
                      <a:latin typeface="Arial"/>
                      <a:ea typeface="Arial"/>
                      <a:cs typeface="Arial"/>
                      <a:sym typeface="Arial"/>
                    </a:rPr>
                    <a:t>Coupa</a:t>
                  </a:r>
                  <a:r>
                    <a:rPr lang="en-GB" sz="1200" b="0" i="0" u="none" strike="noStrike" cap="none" dirty="0">
                      <a:solidFill>
                        <a:srgbClr val="000000"/>
                      </a:solidFill>
                      <a:latin typeface="Arial"/>
                      <a:ea typeface="Arial"/>
                      <a:cs typeface="Arial"/>
                      <a:sym typeface="Arial"/>
                    </a:rPr>
                    <a:t>) </a:t>
                  </a:r>
                  <a:r>
                    <a:rPr lang="ko-KR" altLang="en-US" sz="1200" b="0" i="0" u="none" strike="noStrike" cap="none" dirty="0">
                      <a:solidFill>
                        <a:srgbClr val="000000"/>
                      </a:solidFill>
                      <a:latin typeface="Arial"/>
                      <a:ea typeface="Arial"/>
                      <a:cs typeface="Arial"/>
                      <a:sym typeface="Arial"/>
                    </a:rPr>
                    <a:t>공급자 포탈</a:t>
                  </a:r>
                  <a:r>
                    <a:rPr lang="en-GB" sz="1200" b="0" i="0" u="none" strike="noStrike" cap="none" dirty="0">
                      <a:solidFill>
                        <a:srgbClr val="000000"/>
                      </a:solidFill>
                      <a:latin typeface="Arial"/>
                      <a:ea typeface="Arial"/>
                      <a:cs typeface="Arial"/>
                      <a:sym typeface="Arial"/>
                    </a:rPr>
                    <a:t>”</a:t>
                  </a:r>
                  <a:r>
                    <a:rPr lang="ko-KR" altLang="en-US" sz="1200" b="0" i="0" u="none" strike="noStrike" cap="none" dirty="0">
                      <a:solidFill>
                        <a:srgbClr val="000000"/>
                      </a:solidFill>
                      <a:latin typeface="Arial"/>
                      <a:ea typeface="Arial"/>
                      <a:cs typeface="Arial"/>
                      <a:sym typeface="Arial"/>
                    </a:rPr>
                    <a:t>에서 초대장 송신</a:t>
                  </a:r>
                  <a:endParaRPr sz="1400" b="0" i="0" u="none" strike="noStrike" cap="none" dirty="0">
                    <a:solidFill>
                      <a:srgbClr val="000000"/>
                    </a:solidFill>
                    <a:latin typeface="Arial"/>
                    <a:ea typeface="Arial"/>
                    <a:cs typeface="Arial"/>
                    <a:sym typeface="Arial"/>
                  </a:endParaRPr>
                </a:p>
                <a:p>
                  <a:pPr marL="112713" marR="0" lvl="1" indent="-112713" algn="l" rtl="0">
                    <a:lnSpc>
                      <a:spcPct val="90000"/>
                    </a:lnSpc>
                    <a:spcBef>
                      <a:spcPts val="180"/>
                    </a:spcBef>
                    <a:spcAft>
                      <a:spcPts val="0"/>
                    </a:spcAft>
                    <a:buClr>
                      <a:srgbClr val="000000"/>
                    </a:buClr>
                    <a:buSzPts val="1200"/>
                    <a:buFont typeface="Arial"/>
                    <a:buChar char="•"/>
                  </a:pPr>
                  <a:r>
                    <a:rPr lang="ko-KR" altLang="en-US" sz="1200" b="0" i="0" u="none" strike="noStrike" cap="none" dirty="0">
                      <a:solidFill>
                        <a:srgbClr val="000000"/>
                      </a:solidFill>
                      <a:latin typeface="Arial"/>
                      <a:ea typeface="Arial"/>
                      <a:cs typeface="Arial"/>
                      <a:sym typeface="Arial"/>
                    </a:rPr>
                    <a:t>주요 연락처로 전송됨</a:t>
                  </a:r>
                  <a:endParaRPr sz="1400" b="0" i="0" u="none" strike="noStrike" cap="none" dirty="0">
                    <a:solidFill>
                      <a:srgbClr val="000000"/>
                    </a:solidFill>
                    <a:latin typeface="Arial"/>
                    <a:ea typeface="Arial"/>
                    <a:cs typeface="Arial"/>
                    <a:sym typeface="Arial"/>
                  </a:endParaRPr>
                </a:p>
                <a:p>
                  <a:pPr marL="112713" marR="0" lvl="1" indent="-112713" algn="l" rtl="0">
                    <a:lnSpc>
                      <a:spcPct val="90000"/>
                    </a:lnSpc>
                    <a:spcBef>
                      <a:spcPts val="180"/>
                    </a:spcBef>
                    <a:spcAft>
                      <a:spcPts val="0"/>
                    </a:spcAft>
                    <a:buClr>
                      <a:srgbClr val="000000"/>
                    </a:buClr>
                    <a:buSzPts val="1200"/>
                    <a:buFont typeface="Arial"/>
                    <a:buChar char="•"/>
                  </a:pPr>
                  <a:r>
                    <a:rPr lang="ko-KR" altLang="en-US" sz="1200" b="0" i="0" u="none" strike="noStrike" cap="none" dirty="0">
                      <a:solidFill>
                        <a:srgbClr val="000000"/>
                      </a:solidFill>
                      <a:latin typeface="Arial"/>
                      <a:ea typeface="Arial"/>
                      <a:cs typeface="Arial"/>
                      <a:sym typeface="Arial"/>
                    </a:rPr>
                    <a:t>미수신 시</a:t>
                  </a:r>
                  <a:r>
                    <a:rPr lang="en-US" altLang="ko-KR" sz="1200" b="0" i="0" u="none" strike="noStrike" cap="none" dirty="0">
                      <a:solidFill>
                        <a:srgbClr val="000000"/>
                      </a:solidFill>
                      <a:latin typeface="Arial"/>
                      <a:ea typeface="Arial"/>
                      <a:cs typeface="Arial"/>
                      <a:sym typeface="Arial"/>
                    </a:rPr>
                    <a:t>, </a:t>
                  </a:r>
                  <a:r>
                    <a:rPr lang="ko-KR" altLang="en-US" sz="1200" b="0" i="0" u="none" strike="noStrike" cap="none" dirty="0" err="1">
                      <a:solidFill>
                        <a:srgbClr val="000000"/>
                      </a:solidFill>
                      <a:latin typeface="Arial"/>
                      <a:ea typeface="Arial"/>
                      <a:cs typeface="Arial"/>
                      <a:sym typeface="Arial"/>
                    </a:rPr>
                    <a:t>스팸메일함</a:t>
                  </a:r>
                  <a:r>
                    <a:rPr lang="ko-KR" altLang="en-US" sz="1200" b="0" i="0" u="none" strike="noStrike" cap="none" dirty="0">
                      <a:solidFill>
                        <a:srgbClr val="000000"/>
                      </a:solidFill>
                      <a:latin typeface="Arial"/>
                      <a:ea typeface="Arial"/>
                      <a:cs typeface="Arial"/>
                      <a:sym typeface="Arial"/>
                    </a:rPr>
                    <a:t> 확인</a:t>
                  </a:r>
                  <a:endParaRPr sz="1400" b="0" i="0" u="none" strike="noStrike" cap="none" dirty="0">
                    <a:solidFill>
                      <a:srgbClr val="000000"/>
                    </a:solidFill>
                    <a:latin typeface="Arial"/>
                    <a:ea typeface="Arial"/>
                    <a:cs typeface="Arial"/>
                    <a:sym typeface="Arial"/>
                  </a:endParaRPr>
                </a:p>
                <a:p>
                  <a:pPr marL="112713" marR="0" lvl="1" indent="-112713" algn="l" rtl="0">
                    <a:lnSpc>
                      <a:spcPct val="90000"/>
                    </a:lnSpc>
                    <a:spcBef>
                      <a:spcPts val="180"/>
                    </a:spcBef>
                    <a:spcAft>
                      <a:spcPts val="0"/>
                    </a:spcAft>
                    <a:buClr>
                      <a:srgbClr val="000000"/>
                    </a:buClr>
                    <a:buSzPts val="1200"/>
                    <a:buFont typeface="Arial"/>
                    <a:buChar char="•"/>
                  </a:pPr>
                  <a:r>
                    <a:rPr lang="ko-KR" altLang="en-US" sz="1200" b="0" i="0" u="none" strike="noStrike" cap="none" dirty="0">
                      <a:solidFill>
                        <a:srgbClr val="000000"/>
                      </a:solidFill>
                      <a:latin typeface="Arial"/>
                      <a:ea typeface="Arial"/>
                      <a:cs typeface="Arial"/>
                      <a:sym typeface="Arial"/>
                    </a:rPr>
                    <a:t>아직 등록되지 않은 고유한 </a:t>
                  </a:r>
                  <a:r>
                    <a:rPr lang="ko-KR" altLang="en-US" sz="1200" b="0" i="0" u="none" strike="noStrike" cap="none" dirty="0" err="1">
                      <a:solidFill>
                        <a:srgbClr val="000000"/>
                      </a:solidFill>
                      <a:latin typeface="Arial"/>
                      <a:ea typeface="Arial"/>
                      <a:cs typeface="Arial"/>
                      <a:sym typeface="Arial"/>
                    </a:rPr>
                    <a:t>이메일</a:t>
                  </a:r>
                  <a:endParaRPr sz="1400" b="0" i="0" u="none" strike="noStrike" cap="none" dirty="0">
                    <a:solidFill>
                      <a:srgbClr val="000000"/>
                    </a:solidFill>
                    <a:latin typeface="Arial"/>
                    <a:ea typeface="Arial"/>
                    <a:cs typeface="Arial"/>
                    <a:sym typeface="Arial"/>
                  </a:endParaRPr>
                </a:p>
              </p:txBody>
            </p:sp>
          </p:grpSp>
        </p:grpSp>
        <p:grpSp>
          <p:nvGrpSpPr>
            <p:cNvPr id="1134" name="Google Shape;1134;p222"/>
            <p:cNvGrpSpPr/>
            <p:nvPr/>
          </p:nvGrpSpPr>
          <p:grpSpPr>
            <a:xfrm>
              <a:off x="1461518" y="2031568"/>
              <a:ext cx="2049265" cy="3731790"/>
              <a:chOff x="673334" y="1774473"/>
              <a:chExt cx="2049541" cy="3730587"/>
            </a:xfrm>
          </p:grpSpPr>
          <p:sp>
            <p:nvSpPr>
              <p:cNvPr id="1135" name="Google Shape;1135;p222"/>
              <p:cNvSpPr/>
              <p:nvPr/>
            </p:nvSpPr>
            <p:spPr>
              <a:xfrm rot="2700000">
                <a:off x="958568" y="2089536"/>
                <a:ext cx="1479073" cy="1419416"/>
              </a:xfrm>
              <a:prstGeom prst="teardrop">
                <a:avLst>
                  <a:gd name="adj" fmla="val 100000"/>
                </a:avLst>
              </a:prstGeom>
              <a:gradFill>
                <a:gsLst>
                  <a:gs pos="0">
                    <a:srgbClr val="FFB900"/>
                  </a:gs>
                  <a:gs pos="100000">
                    <a:srgbClr val="FFE070"/>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6" name="Google Shape;1136;p222"/>
              <p:cNvGrpSpPr/>
              <p:nvPr/>
            </p:nvGrpSpPr>
            <p:grpSpPr>
              <a:xfrm>
                <a:off x="1036027" y="2108904"/>
                <a:ext cx="1319391" cy="3396156"/>
                <a:chOff x="1036027" y="2108904"/>
                <a:chExt cx="1319391" cy="3396156"/>
              </a:xfrm>
            </p:grpSpPr>
            <p:grpSp>
              <p:nvGrpSpPr>
                <p:cNvPr id="1137" name="Google Shape;1137;p222"/>
                <p:cNvGrpSpPr/>
                <p:nvPr/>
              </p:nvGrpSpPr>
              <p:grpSpPr>
                <a:xfrm>
                  <a:off x="1036029" y="2108904"/>
                  <a:ext cx="1319389" cy="1380680"/>
                  <a:chOff x="498318" y="1115499"/>
                  <a:chExt cx="1623977" cy="1632357"/>
                </a:xfrm>
              </p:grpSpPr>
              <p:sp>
                <p:nvSpPr>
                  <p:cNvPr id="1138" name="Google Shape;1138;p222"/>
                  <p:cNvSpPr/>
                  <p:nvPr/>
                </p:nvSpPr>
                <p:spPr>
                  <a:xfrm>
                    <a:off x="498318" y="1115499"/>
                    <a:ext cx="1623977" cy="1632357"/>
                  </a:xfrm>
                  <a:prstGeom prst="ellipse">
                    <a:avLst/>
                  </a:prstGeom>
                  <a:solidFill>
                    <a:schemeClr val="lt1">
                      <a:alpha val="89411"/>
                    </a:schemeClr>
                  </a:solidFill>
                  <a:ln w="9525" cap="flat" cmpd="sng">
                    <a:solidFill>
                      <a:srgbClr val="E9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222"/>
                  <p:cNvSpPr/>
                  <p:nvPr/>
                </p:nvSpPr>
                <p:spPr>
                  <a:xfrm>
                    <a:off x="730871" y="1348156"/>
                    <a:ext cx="1158866" cy="116704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ko-KR" altLang="en-US" sz="1400" b="0" i="0" u="none" strike="noStrike" cap="none" dirty="0">
                        <a:solidFill>
                          <a:srgbClr val="000000"/>
                        </a:solidFill>
                        <a:latin typeface="Arial"/>
                        <a:ea typeface="Arial"/>
                        <a:cs typeface="Arial"/>
                        <a:sym typeface="Arial"/>
                      </a:rPr>
                      <a:t>연락처 세부사항 작성하기</a:t>
                    </a:r>
                    <a:endParaRPr sz="1400" b="0" i="0" u="none" strike="noStrike" cap="none" dirty="0">
                      <a:solidFill>
                        <a:srgbClr val="000000"/>
                      </a:solidFill>
                      <a:latin typeface="Arial"/>
                      <a:ea typeface="Arial"/>
                      <a:cs typeface="Arial"/>
                      <a:sym typeface="Arial"/>
                    </a:endParaRPr>
                  </a:p>
                </p:txBody>
              </p:sp>
            </p:grpSp>
            <p:grpSp>
              <p:nvGrpSpPr>
                <p:cNvPr id="1140" name="Google Shape;1140;p222"/>
                <p:cNvGrpSpPr/>
                <p:nvPr/>
              </p:nvGrpSpPr>
              <p:grpSpPr>
                <a:xfrm>
                  <a:off x="1036027" y="3565759"/>
                  <a:ext cx="1319390" cy="1939301"/>
                  <a:chOff x="498316" y="2837793"/>
                  <a:chExt cx="1623978" cy="958127"/>
                </a:xfrm>
              </p:grpSpPr>
              <p:sp>
                <p:nvSpPr>
                  <p:cNvPr id="1141" name="Google Shape;1141;p222"/>
                  <p:cNvSpPr/>
                  <p:nvPr/>
                </p:nvSpPr>
                <p:spPr>
                  <a:xfrm>
                    <a:off x="498316" y="2837793"/>
                    <a:ext cx="1623978" cy="958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222"/>
                  <p:cNvSpPr/>
                  <p:nvPr/>
                </p:nvSpPr>
                <p:spPr>
                  <a:xfrm>
                    <a:off x="498316" y="2837793"/>
                    <a:ext cx="1623978" cy="958127"/>
                  </a:xfrm>
                  <a:prstGeom prst="rect">
                    <a:avLst/>
                  </a:prstGeom>
                  <a:noFill/>
                  <a:ln>
                    <a:noFill/>
                  </a:ln>
                </p:spPr>
                <p:txBody>
                  <a:bodyPr spcFirstLastPara="1" wrap="square" lIns="49525" tIns="49525" rIns="49525" bIns="49525" anchor="t" anchorCtr="0">
                    <a:noAutofit/>
                  </a:bodyPr>
                  <a:lstStyle/>
                  <a:p>
                    <a:pPr marL="112713" marR="0" lvl="1" indent="-112713" algn="l" rtl="0">
                      <a:lnSpc>
                        <a:spcPct val="90000"/>
                      </a:lnSpc>
                      <a:spcBef>
                        <a:spcPts val="0"/>
                      </a:spcBef>
                      <a:spcAft>
                        <a:spcPts val="0"/>
                      </a:spcAft>
                      <a:buClr>
                        <a:schemeClr val="dk1"/>
                      </a:buClr>
                      <a:buSzPts val="1200"/>
                      <a:buFont typeface="Arial"/>
                      <a:buChar char="•"/>
                    </a:pPr>
                    <a:r>
                      <a:rPr lang="ko-KR" altLang="en-US" sz="1200" b="0" i="0" u="none" strike="noStrike" cap="none" dirty="0">
                        <a:solidFill>
                          <a:schemeClr val="dk1"/>
                        </a:solidFill>
                        <a:latin typeface="Arial"/>
                        <a:ea typeface="Arial"/>
                        <a:cs typeface="Arial"/>
                        <a:sym typeface="Arial"/>
                      </a:rPr>
                      <a:t>주요 연락처를</a:t>
                    </a:r>
                    <a:r>
                      <a:rPr lang="en-GB" sz="1200" b="0" i="0" u="none" strike="noStrike" cap="none" dirty="0">
                        <a:solidFill>
                          <a:schemeClr val="dk1"/>
                        </a:solidFill>
                        <a:latin typeface="Arial"/>
                        <a:ea typeface="Arial"/>
                        <a:cs typeface="Arial"/>
                        <a:sym typeface="Arial"/>
                      </a:rPr>
                      <a:t> </a:t>
                    </a:r>
                    <a:r>
                      <a:rPr lang="ko-KR" altLang="en-US" sz="1200" b="0" i="0" u="none" strike="noStrike" cap="none" dirty="0">
                        <a:solidFill>
                          <a:schemeClr val="dk1"/>
                        </a:solidFill>
                        <a:latin typeface="Arial"/>
                        <a:ea typeface="Arial"/>
                        <a:cs typeface="Arial"/>
                        <a:sym typeface="Arial"/>
                      </a:rPr>
                      <a:t>공급자 지원 팀에 통지</a:t>
                    </a:r>
                    <a:r>
                      <a:rPr lang="en-GB" sz="1200" b="0" i="0" u="none" strike="noStrike" cap="none" dirty="0">
                        <a:solidFill>
                          <a:schemeClr val="dk1"/>
                        </a:solidFill>
                        <a:latin typeface="Arial"/>
                        <a:ea typeface="Arial"/>
                        <a:cs typeface="Arial"/>
                        <a:sym typeface="Arial"/>
                      </a:rPr>
                      <a:t> </a:t>
                    </a:r>
                  </a:p>
                  <a:p>
                    <a:pPr marL="112713" marR="0" lvl="1" indent="-112713" algn="l" rtl="0">
                      <a:lnSpc>
                        <a:spcPct val="90000"/>
                      </a:lnSpc>
                      <a:spcBef>
                        <a:spcPts val="0"/>
                      </a:spcBef>
                      <a:spcAft>
                        <a:spcPts val="0"/>
                      </a:spcAft>
                      <a:buClr>
                        <a:schemeClr val="dk1"/>
                      </a:buClr>
                      <a:buSzPts val="1200"/>
                      <a:buFont typeface="Arial"/>
                      <a:buChar char="•"/>
                    </a:pPr>
                    <a:r>
                      <a:rPr lang="ko-KR" altLang="en-US" sz="1200" dirty="0">
                        <a:solidFill>
                          <a:schemeClr val="dk1"/>
                        </a:solidFill>
                      </a:rPr>
                      <a:t>주요 연락처</a:t>
                    </a:r>
                    <a:r>
                      <a:rPr lang="en-US" altLang="ko-KR" sz="1200" dirty="0">
                        <a:solidFill>
                          <a:schemeClr val="dk1"/>
                        </a:solidFill>
                      </a:rPr>
                      <a:t>, PO, </a:t>
                    </a:r>
                    <a:r>
                      <a:rPr lang="ko-KR" altLang="en-US" sz="1200" dirty="0">
                        <a:solidFill>
                          <a:schemeClr val="dk1"/>
                        </a:solidFill>
                      </a:rPr>
                      <a:t>은행 계좌 정보</a:t>
                    </a:r>
                    <a:endParaRPr sz="1400" b="0" i="0" u="none" strike="noStrike" cap="none" dirty="0">
                      <a:solidFill>
                        <a:srgbClr val="000000"/>
                      </a:solidFill>
                      <a:latin typeface="Arial"/>
                      <a:ea typeface="Arial"/>
                      <a:cs typeface="Arial"/>
                      <a:sym typeface="Arial"/>
                    </a:endParaRPr>
                  </a:p>
                </p:txBody>
              </p:sp>
            </p:grpSp>
          </p:grpSp>
        </p:grpSp>
      </p:grpSp>
      <p:sp>
        <p:nvSpPr>
          <p:cNvPr id="1143" name="Google Shape;1143;p222"/>
          <p:cNvSpPr txBox="1"/>
          <p:nvPr/>
        </p:nvSpPr>
        <p:spPr>
          <a:xfrm>
            <a:off x="1007238" y="471667"/>
            <a:ext cx="7614533" cy="18466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ko-KR" altLang="en-US" sz="1200" b="1" i="0" u="none" strike="noStrike" cap="none" dirty="0">
                <a:solidFill>
                  <a:schemeClr val="dk1"/>
                </a:solidFill>
                <a:latin typeface="Arial"/>
                <a:ea typeface="Arial"/>
                <a:cs typeface="Arial"/>
                <a:sym typeface="Arial"/>
              </a:rPr>
              <a:t>등록 및 설정</a:t>
            </a:r>
            <a:endParaRPr sz="1200" b="1"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KPMG_Talkbook_4x3_1021_2015">
  <a:themeElements>
    <a:clrScheme name="New KPMG Colours">
      <a:dk1>
        <a:srgbClr val="000000"/>
      </a:dk1>
      <a:lt1>
        <a:srgbClr val="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PMG_Talkbook_4x3_1021_2015">
  <a:themeElements>
    <a:clrScheme name="New KPMG Colours">
      <a:dk1>
        <a:srgbClr val="000000"/>
      </a:dk1>
      <a:lt1>
        <a:srgbClr val="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2105</Words>
  <Application>Microsoft Office PowerPoint</Application>
  <PresentationFormat>사용자 지정</PresentationFormat>
  <Paragraphs>242</Paragraphs>
  <Slides>31</Slides>
  <Notes>31</Notes>
  <HiddenSlides>0</HiddenSlides>
  <MMClips>0</MMClips>
  <ScaleCrop>false</ScaleCrop>
  <HeadingPairs>
    <vt:vector size="4" baseType="variant">
      <vt:variant>
        <vt:lpstr>테마</vt:lpstr>
      </vt:variant>
      <vt:variant>
        <vt:i4>2</vt:i4>
      </vt:variant>
      <vt:variant>
        <vt:lpstr>슬라이드 제목</vt:lpstr>
      </vt:variant>
      <vt:variant>
        <vt:i4>31</vt:i4>
      </vt:variant>
    </vt:vector>
  </HeadingPairs>
  <TitlesOfParts>
    <vt:vector size="33" baseType="lpstr">
      <vt:lpstr>1_KPMG_Talkbook_4x3_1021_2015</vt:lpstr>
      <vt:lpstr>1_KPMG_Talkbook_4x3_1021_2015</vt:lpstr>
      <vt:lpstr>PowerPoint 프레젠테이션</vt:lpstr>
      <vt:lpstr>목차</vt:lpstr>
      <vt:lpstr>PowerPoint 프레젠테이션</vt:lpstr>
      <vt:lpstr>쿠파(Coupa)란?</vt:lpstr>
      <vt:lpstr>쿠파를 사용하면 어떤 혜택이 있습니까?</vt:lpstr>
      <vt:lpstr>하나의 시스템과 두 가지 상호작용 방법</vt:lpstr>
      <vt:lpstr>PowerPoint 프레젠테이션</vt:lpstr>
      <vt:lpstr>CSP를 통한 쿠파(Coupa)에서의 거래</vt:lpstr>
      <vt:lpstr>쿠파(Coupa)를 통해 Air Liquide에 연결하기</vt:lpstr>
      <vt:lpstr>쿠파(Coupa) 공급자 포탈(CSP)에 가입하려면?(1/2)</vt:lpstr>
      <vt:lpstr>쿠파(Coupa) 공급자 포탈(CSP)에 가입하려면?(2/2)</vt:lpstr>
      <vt:lpstr>계정 관리</vt:lpstr>
      <vt:lpstr>알림 보기 및 관리하기</vt:lpstr>
      <vt:lpstr>공급자 프로필 업데이트 하기</vt:lpstr>
      <vt:lpstr>공개 프로필 작성하기</vt:lpstr>
      <vt:lpstr>관리자 설정 업데이트하기</vt:lpstr>
      <vt:lpstr>사용자 추가하기</vt:lpstr>
      <vt:lpstr>사용자 수정하기</vt:lpstr>
      <vt:lpstr>PowerPoint 프레젠테이션</vt:lpstr>
      <vt:lpstr>이메일과 CSP는 연결되어 있습니다</vt:lpstr>
      <vt:lpstr>주문 수신 및 검토(1/2)</vt:lpstr>
      <vt:lpstr>주문 수신 및 검토(2/2)</vt:lpstr>
      <vt:lpstr>주문 확인</vt:lpstr>
      <vt:lpstr>PowerPoint 프레젠테이션</vt:lpstr>
      <vt:lpstr>PowerPoint 프레젠테이션</vt:lpstr>
      <vt:lpstr>기타 참고자료</vt:lpstr>
      <vt:lpstr>상태 목록</vt:lpstr>
      <vt:lpstr>쿠파(Coupa) 공급자용 빠른 시작을 위한 가이드</vt:lpstr>
      <vt:lpstr>요약</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Ashley .</dc:creator>
  <cp:lastModifiedBy>KIM, Mikyeong</cp:lastModifiedBy>
  <cp:revision>46</cp:revision>
  <dcterms:modified xsi:type="dcterms:W3CDTF">2021-01-14T00:58:40Z</dcterms:modified>
</cp:coreProperties>
</file>